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578" r:id="rId3"/>
    <p:sldId id="580" r:id="rId4"/>
    <p:sldId id="581" r:id="rId5"/>
    <p:sldId id="566" r:id="rId6"/>
    <p:sldId id="582" r:id="rId7"/>
    <p:sldId id="583" r:id="rId8"/>
    <p:sldId id="584" r:id="rId9"/>
    <p:sldId id="585" r:id="rId10"/>
    <p:sldId id="586" r:id="rId11"/>
    <p:sldId id="587" r:id="rId12"/>
    <p:sldId id="588" r:id="rId13"/>
    <p:sldId id="589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niša Vuksan" initials="SV" lastIdx="1" clrIdx="0">
    <p:extLst>
      <p:ext uri="{19B8F6BF-5375-455C-9EA6-DF929625EA0E}">
        <p15:presenceInfo xmlns:p15="http://schemas.microsoft.com/office/powerpoint/2012/main" userId="Siniša Vuks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0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B337BC4F-8DF7-4899-9594-FD1D2B81334B}"/>
  </pc:docChgLst>
  <pc:docChgLst>
    <pc:chgData name="Siniša Vuksan" userId="3af124f9-b8e7-46e3-9422-21ae1d17ac0b" providerId="ADAL" clId="{6B96F622-3460-4CC4-AB33-4F85A18885A6}"/>
    <pc:docChg chg="undo custSel addSld delSld modSld sldOrd">
      <pc:chgData name="Siniša Vuksan" userId="3af124f9-b8e7-46e3-9422-21ae1d17ac0b" providerId="ADAL" clId="{6B96F622-3460-4CC4-AB33-4F85A18885A6}" dt="2021-11-23T09:50:21.871" v="2480"/>
      <pc:docMkLst>
        <pc:docMk/>
      </pc:docMkLst>
      <pc:sldChg chg="modSp">
        <pc:chgData name="Siniša Vuksan" userId="3af124f9-b8e7-46e3-9422-21ae1d17ac0b" providerId="ADAL" clId="{6B96F622-3460-4CC4-AB33-4F85A18885A6}" dt="2021-11-23T06:48:20.993" v="72" actId="1035"/>
        <pc:sldMkLst>
          <pc:docMk/>
          <pc:sldMk cId="1473559465" sldId="256"/>
        </pc:sldMkLst>
        <pc:spChg chg="mod">
          <ac:chgData name="Siniša Vuksan" userId="3af124f9-b8e7-46e3-9422-21ae1d17ac0b" providerId="ADAL" clId="{6B96F622-3460-4CC4-AB33-4F85A18885A6}" dt="2021-11-23T06:48:20.993" v="72" actId="1035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B96F622-3460-4CC4-AB33-4F85A18885A6}" dt="2021-11-23T06:48:14.016" v="45" actId="1035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75D179B2-224B-4213-BB8E-CFE257F4B63F}"/>
    <pc:docChg chg="undo custSel addSld modSld sldOrd">
      <pc:chgData name="Siniša Vuksan" userId="3af124f9-b8e7-46e3-9422-21ae1d17ac0b" providerId="ADAL" clId="{75D179B2-224B-4213-BB8E-CFE257F4B63F}" dt="2021-12-01T17:15:01.722" v="1888" actId="14100"/>
      <pc:docMkLst>
        <pc:docMk/>
      </pc:docMkLst>
      <pc:sldChg chg="modSp">
        <pc:chgData name="Siniša Vuksan" userId="3af124f9-b8e7-46e3-9422-21ae1d17ac0b" providerId="ADAL" clId="{75D179B2-224B-4213-BB8E-CFE257F4B63F}" dt="2021-12-01T16:22:58.977" v="3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D179B2-224B-4213-BB8E-CFE257F4B63F}" dt="2021-12-01T16:22:58.977" v="3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75D179B2-224B-4213-BB8E-CFE257F4B63F}" dt="2021-12-01T16:29:18.353" v="392" actId="1076"/>
        <pc:sldMkLst>
          <pc:docMk/>
          <pc:sldMk cId="2222979785" sldId="565"/>
        </pc:sldMkLst>
        <pc:picChg chg="mod">
          <ac:chgData name="Siniša Vuksan" userId="3af124f9-b8e7-46e3-9422-21ae1d17ac0b" providerId="ADAL" clId="{75D179B2-224B-4213-BB8E-CFE257F4B63F}" dt="2021-12-01T16:29:18.353" v="392" actId="1076"/>
          <ac:picMkLst>
            <pc:docMk/>
            <pc:sldMk cId="2222979785" sldId="565"/>
            <ac:picMk id="2" creationId="{1E44272B-FD29-468B-BDAF-9E2617D04BB1}"/>
          </ac:picMkLst>
        </pc:picChg>
      </pc:sldChg>
      <pc:sldChg chg="delSp modSp ord delAnim modAnim">
        <pc:chgData name="Siniša Vuksan" userId="3af124f9-b8e7-46e3-9422-21ae1d17ac0b" providerId="ADAL" clId="{75D179B2-224B-4213-BB8E-CFE257F4B63F}" dt="2021-12-01T16:49:40.918" v="984"/>
        <pc:sldMkLst>
          <pc:docMk/>
          <pc:sldMk cId="2988928643" sldId="566"/>
        </pc:sldMkLst>
        <pc:spChg chg="mod">
          <ac:chgData name="Siniša Vuksan" userId="3af124f9-b8e7-46e3-9422-21ae1d17ac0b" providerId="ADAL" clId="{75D179B2-224B-4213-BB8E-CFE257F4B63F}" dt="2021-12-01T16:49:37.733" v="983" actId="1035"/>
          <ac:spMkLst>
            <pc:docMk/>
            <pc:sldMk cId="2988928643" sldId="566"/>
            <ac:spMk id="6" creationId="{010AB125-9086-4261-98B4-FC5A0801347C}"/>
          </ac:spMkLst>
        </pc:spChg>
        <pc:spChg chg="mod">
          <ac:chgData name="Siniša Vuksan" userId="3af124f9-b8e7-46e3-9422-21ae1d17ac0b" providerId="ADAL" clId="{75D179B2-224B-4213-BB8E-CFE257F4B63F}" dt="2021-12-01T16:45:46.189" v="907" actId="20577"/>
          <ac:spMkLst>
            <pc:docMk/>
            <pc:sldMk cId="2988928643" sldId="566"/>
            <ac:spMk id="7" creationId="{0256D9EB-C20B-45FA-9F3D-124012366C9E}"/>
          </ac:spMkLst>
        </pc:spChg>
        <pc:spChg chg="del">
          <ac:chgData name="Siniša Vuksan" userId="3af124f9-b8e7-46e3-9422-21ae1d17ac0b" providerId="ADAL" clId="{75D179B2-224B-4213-BB8E-CFE257F4B63F}" dt="2021-12-01T16:46:25.260" v="910" actId="478"/>
          <ac:spMkLst>
            <pc:docMk/>
            <pc:sldMk cId="2988928643" sldId="566"/>
            <ac:spMk id="23" creationId="{DA5B98BB-6045-403C-9462-CA052047FCC8}"/>
          </ac:spMkLst>
        </pc:spChg>
        <pc:spChg chg="del">
          <ac:chgData name="Siniša Vuksan" userId="3af124f9-b8e7-46e3-9422-21ae1d17ac0b" providerId="ADAL" clId="{75D179B2-224B-4213-BB8E-CFE257F4B63F}" dt="2021-12-01T16:46:20.185" v="909" actId="478"/>
          <ac:spMkLst>
            <pc:docMk/>
            <pc:sldMk cId="2988928643" sldId="566"/>
            <ac:spMk id="24" creationId="{AB5A0D1A-27F5-47B9-9511-C60AE0F6BE33}"/>
          </ac:spMkLst>
        </pc:spChg>
        <pc:picChg chg="mod">
          <ac:chgData name="Siniša Vuksan" userId="3af124f9-b8e7-46e3-9422-21ae1d17ac0b" providerId="ADAL" clId="{75D179B2-224B-4213-BB8E-CFE257F4B63F}" dt="2021-12-01T16:49:33.837" v="980" actId="1076"/>
          <ac:picMkLst>
            <pc:docMk/>
            <pc:sldMk cId="2988928643" sldId="566"/>
            <ac:picMk id="2" creationId="{79AB126F-5218-4223-8FB3-6BD5D18FF2B3}"/>
          </ac:picMkLst>
        </pc:picChg>
        <pc:picChg chg="del">
          <ac:chgData name="Siniša Vuksan" userId="3af124f9-b8e7-46e3-9422-21ae1d17ac0b" providerId="ADAL" clId="{75D179B2-224B-4213-BB8E-CFE257F4B63F}" dt="2021-12-01T16:46:17.324" v="908" actId="478"/>
          <ac:picMkLst>
            <pc:docMk/>
            <pc:sldMk cId="2988928643" sldId="566"/>
            <ac:picMk id="3" creationId="{0868D93B-3967-48DD-A35D-C0A2F1C37F3C}"/>
          </ac:picMkLst>
        </pc:picChg>
        <pc:picChg chg="mod">
          <ac:chgData name="Siniša Vuksan" userId="3af124f9-b8e7-46e3-9422-21ae1d17ac0b" providerId="ADAL" clId="{75D179B2-224B-4213-BB8E-CFE257F4B63F}" dt="2021-12-01T16:47:03.475" v="916" actId="14826"/>
          <ac:picMkLst>
            <pc:docMk/>
            <pc:sldMk cId="2988928643" sldId="566"/>
            <ac:picMk id="4" creationId="{1B2619D9-4F98-4A11-8FFE-57C7EB1F529A}"/>
          </ac:picMkLst>
        </pc:picChg>
        <pc:picChg chg="del">
          <ac:chgData name="Siniša Vuksan" userId="3af124f9-b8e7-46e3-9422-21ae1d17ac0b" providerId="ADAL" clId="{75D179B2-224B-4213-BB8E-CFE257F4B63F}" dt="2021-12-01T16:46:28.271" v="911" actId="478"/>
          <ac:picMkLst>
            <pc:docMk/>
            <pc:sldMk cId="2988928643" sldId="566"/>
            <ac:picMk id="13" creationId="{DEA003E0-4FF1-4996-BFFF-0D726009003D}"/>
          </ac:picMkLst>
        </pc:picChg>
        <pc:picChg chg="del">
          <ac:chgData name="Siniša Vuksan" userId="3af124f9-b8e7-46e3-9422-21ae1d17ac0b" providerId="ADAL" clId="{75D179B2-224B-4213-BB8E-CFE257F4B63F}" dt="2021-12-01T16:46:28.271" v="911" actId="478"/>
          <ac:picMkLst>
            <pc:docMk/>
            <pc:sldMk cId="2988928643" sldId="566"/>
            <ac:picMk id="14" creationId="{6D992767-C6FF-4BC8-B193-7AC97602FD83}"/>
          </ac:picMkLst>
        </pc:picChg>
        <pc:picChg chg="del">
          <ac:chgData name="Siniša Vuksan" userId="3af124f9-b8e7-46e3-9422-21ae1d17ac0b" providerId="ADAL" clId="{75D179B2-224B-4213-BB8E-CFE257F4B63F}" dt="2021-12-01T16:46:28.271" v="911" actId="478"/>
          <ac:picMkLst>
            <pc:docMk/>
            <pc:sldMk cId="2988928643" sldId="566"/>
            <ac:picMk id="21" creationId="{351100AE-D783-44EC-AE1B-2EE3D32A8E0A}"/>
          </ac:picMkLst>
        </pc:picChg>
        <pc:picChg chg="del">
          <ac:chgData name="Siniša Vuksan" userId="3af124f9-b8e7-46e3-9422-21ae1d17ac0b" providerId="ADAL" clId="{75D179B2-224B-4213-BB8E-CFE257F4B63F}" dt="2021-12-01T16:46:28.271" v="911" actId="478"/>
          <ac:picMkLst>
            <pc:docMk/>
            <pc:sldMk cId="2988928643" sldId="566"/>
            <ac:picMk id="22" creationId="{4C3FBC15-5565-4DAD-89DD-7644A6E77B1D}"/>
          </ac:picMkLst>
        </pc:picChg>
      </pc:sldChg>
      <pc:sldChg chg="modSp">
        <pc:chgData name="Siniša Vuksan" userId="3af124f9-b8e7-46e3-9422-21ae1d17ac0b" providerId="ADAL" clId="{75D179B2-224B-4213-BB8E-CFE257F4B63F}" dt="2021-12-01T16:24:02.711" v="34" actId="1076"/>
        <pc:sldMkLst>
          <pc:docMk/>
          <pc:sldMk cId="3704975224" sldId="570"/>
        </pc:sldMkLst>
        <pc:picChg chg="mod">
          <ac:chgData name="Siniša Vuksan" userId="3af124f9-b8e7-46e3-9422-21ae1d17ac0b" providerId="ADAL" clId="{75D179B2-224B-4213-BB8E-CFE257F4B63F}" dt="2021-12-01T16:24:02.711" v="34" actId="1076"/>
          <ac:picMkLst>
            <pc:docMk/>
            <pc:sldMk cId="3704975224" sldId="570"/>
            <ac:picMk id="4" creationId="{1B2619D9-4F98-4A11-8FFE-57C7EB1F529A}"/>
          </ac:picMkLst>
        </pc:picChg>
      </pc:sldChg>
      <pc:sldChg chg="modSp add modAnim">
        <pc:chgData name="Siniša Vuksan" userId="3af124f9-b8e7-46e3-9422-21ae1d17ac0b" providerId="ADAL" clId="{75D179B2-224B-4213-BB8E-CFE257F4B63F}" dt="2021-12-01T16:28:56.424" v="391"/>
        <pc:sldMkLst>
          <pc:docMk/>
          <pc:sldMk cId="3801261537" sldId="578"/>
        </pc:sldMkLst>
        <pc:spChg chg="mod">
          <ac:chgData name="Siniša Vuksan" userId="3af124f9-b8e7-46e3-9422-21ae1d17ac0b" providerId="ADAL" clId="{75D179B2-224B-4213-BB8E-CFE257F4B63F}" dt="2021-12-01T16:28:49.579" v="390" actId="14100"/>
          <ac:spMkLst>
            <pc:docMk/>
            <pc:sldMk cId="3801261537" sldId="578"/>
            <ac:spMk id="6" creationId="{010AB125-9086-4261-98B4-FC5A0801347C}"/>
          </ac:spMkLst>
        </pc:spChg>
        <pc:spChg chg="mod">
          <ac:chgData name="Siniša Vuksan" userId="3af124f9-b8e7-46e3-9422-21ae1d17ac0b" providerId="ADAL" clId="{75D179B2-224B-4213-BB8E-CFE257F4B63F}" dt="2021-12-01T16:24:21.138" v="41" actId="20577"/>
          <ac:spMkLst>
            <pc:docMk/>
            <pc:sldMk cId="3801261537" sldId="578"/>
            <ac:spMk id="7" creationId="{0256D9EB-C20B-45FA-9F3D-124012366C9E}"/>
          </ac:spMkLst>
        </pc:spChg>
        <pc:picChg chg="mod">
          <ac:chgData name="Siniša Vuksan" userId="3af124f9-b8e7-46e3-9422-21ae1d17ac0b" providerId="ADAL" clId="{75D179B2-224B-4213-BB8E-CFE257F4B63F}" dt="2021-12-01T16:25:44.252" v="44" actId="1076"/>
          <ac:picMkLst>
            <pc:docMk/>
            <pc:sldMk cId="3801261537" sldId="578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D179B2-224B-4213-BB8E-CFE257F4B63F}" dt="2021-12-01T16:24:55.944" v="42" actId="14826"/>
          <ac:picMkLst>
            <pc:docMk/>
            <pc:sldMk cId="3801261537" sldId="578"/>
            <ac:picMk id="4" creationId="{1B2619D9-4F98-4A11-8FFE-57C7EB1F529A}"/>
          </ac:picMkLst>
        </pc:picChg>
      </pc:sldChg>
      <pc:sldChg chg="delSp new add">
        <pc:chgData name="Siniša Vuksan" userId="3af124f9-b8e7-46e3-9422-21ae1d17ac0b" providerId="ADAL" clId="{75D179B2-224B-4213-BB8E-CFE257F4B63F}" dt="2021-12-01T16:24:13.862" v="38" actId="478"/>
        <pc:sldMkLst>
          <pc:docMk/>
          <pc:sldMk cId="1945818955" sldId="579"/>
        </pc:sldMkLst>
        <pc:spChg chg="del">
          <ac:chgData name="Siniša Vuksan" userId="3af124f9-b8e7-46e3-9422-21ae1d17ac0b" providerId="ADAL" clId="{75D179B2-224B-4213-BB8E-CFE257F4B63F}" dt="2021-12-01T16:24:13.862" v="38" actId="478"/>
          <ac:spMkLst>
            <pc:docMk/>
            <pc:sldMk cId="1945818955" sldId="579"/>
            <ac:spMk id="2" creationId="{360982D8-7E29-4052-B25D-965645DA7E47}"/>
          </ac:spMkLst>
        </pc:spChg>
        <pc:spChg chg="del">
          <ac:chgData name="Siniša Vuksan" userId="3af124f9-b8e7-46e3-9422-21ae1d17ac0b" providerId="ADAL" clId="{75D179B2-224B-4213-BB8E-CFE257F4B63F}" dt="2021-12-01T16:24:13.862" v="38" actId="478"/>
          <ac:spMkLst>
            <pc:docMk/>
            <pc:sldMk cId="1945818955" sldId="579"/>
            <ac:spMk id="3" creationId="{C3394370-8EA8-4A16-A7F0-463C4067771E}"/>
          </ac:spMkLst>
        </pc:spChg>
      </pc:sldChg>
      <pc:sldChg chg="delSp modSp add ord delAnim modAnim">
        <pc:chgData name="Siniša Vuksan" userId="3af124f9-b8e7-46e3-9422-21ae1d17ac0b" providerId="ADAL" clId="{75D179B2-224B-4213-BB8E-CFE257F4B63F}" dt="2021-12-01T16:39:49.116" v="840" actId="1035"/>
        <pc:sldMkLst>
          <pc:docMk/>
          <pc:sldMk cId="1534151175" sldId="580"/>
        </pc:sldMkLst>
        <pc:spChg chg="mod">
          <ac:chgData name="Siniša Vuksan" userId="3af124f9-b8e7-46e3-9422-21ae1d17ac0b" providerId="ADAL" clId="{75D179B2-224B-4213-BB8E-CFE257F4B63F}" dt="2021-12-01T16:39:43.566" v="831" actId="20577"/>
          <ac:spMkLst>
            <pc:docMk/>
            <pc:sldMk cId="1534151175" sldId="580"/>
            <ac:spMk id="6" creationId="{010AB125-9086-4261-98B4-FC5A0801347C}"/>
          </ac:spMkLst>
        </pc:spChg>
        <pc:spChg chg="mod">
          <ac:chgData name="Siniša Vuksan" userId="3af124f9-b8e7-46e3-9422-21ae1d17ac0b" providerId="ADAL" clId="{75D179B2-224B-4213-BB8E-CFE257F4B63F}" dt="2021-12-01T16:34:53.761" v="581" actId="20577"/>
          <ac:spMkLst>
            <pc:docMk/>
            <pc:sldMk cId="1534151175" sldId="580"/>
            <ac:spMk id="7" creationId="{0256D9EB-C20B-45FA-9F3D-124012366C9E}"/>
          </ac:spMkLst>
        </pc:spChg>
        <pc:spChg chg="mod">
          <ac:chgData name="Siniša Vuksan" userId="3af124f9-b8e7-46e3-9422-21ae1d17ac0b" providerId="ADAL" clId="{75D179B2-224B-4213-BB8E-CFE257F4B63F}" dt="2021-12-01T16:33:51.161" v="568" actId="20577"/>
          <ac:spMkLst>
            <pc:docMk/>
            <pc:sldMk cId="1534151175" sldId="580"/>
            <ac:spMk id="8" creationId="{A3B0F949-2805-4B8E-932B-15CB682A16FE}"/>
          </ac:spMkLst>
        </pc:spChg>
        <pc:spChg chg="mod">
          <ac:chgData name="Siniša Vuksan" userId="3af124f9-b8e7-46e3-9422-21ae1d17ac0b" providerId="ADAL" clId="{75D179B2-224B-4213-BB8E-CFE257F4B63F}" dt="2021-12-01T16:33:04.324" v="512" actId="20577"/>
          <ac:spMkLst>
            <pc:docMk/>
            <pc:sldMk cId="1534151175" sldId="580"/>
            <ac:spMk id="9" creationId="{188D7D51-9D4C-40C4-848F-2F1A7CB953E2}"/>
          </ac:spMkLst>
        </pc:spChg>
        <pc:spChg chg="del">
          <ac:chgData name="Siniša Vuksan" userId="3af124f9-b8e7-46e3-9422-21ae1d17ac0b" providerId="ADAL" clId="{75D179B2-224B-4213-BB8E-CFE257F4B63F}" dt="2021-12-01T16:36:00.664" v="584" actId="478"/>
          <ac:spMkLst>
            <pc:docMk/>
            <pc:sldMk cId="1534151175" sldId="580"/>
            <ac:spMk id="11" creationId="{A5782DC9-B18D-45A6-9CC3-47A839CB0D1B}"/>
          </ac:spMkLst>
        </pc:spChg>
        <pc:picChg chg="mod">
          <ac:chgData name="Siniša Vuksan" userId="3af124f9-b8e7-46e3-9422-21ae1d17ac0b" providerId="ADAL" clId="{75D179B2-224B-4213-BB8E-CFE257F4B63F}" dt="2021-12-01T16:39:49.116" v="840" actId="1035"/>
          <ac:picMkLst>
            <pc:docMk/>
            <pc:sldMk cId="1534151175" sldId="580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D179B2-224B-4213-BB8E-CFE257F4B63F}" dt="2021-12-01T16:34:46.468" v="579" actId="14826"/>
          <ac:picMkLst>
            <pc:docMk/>
            <pc:sldMk cId="1534151175" sldId="580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75D179B2-224B-4213-BB8E-CFE257F4B63F}" dt="2021-12-01T16:45:17.302" v="904"/>
        <pc:sldMkLst>
          <pc:docMk/>
          <pc:sldMk cId="2621836515" sldId="581"/>
        </pc:sldMkLst>
        <pc:spChg chg="mod">
          <ac:chgData name="Siniša Vuksan" userId="3af124f9-b8e7-46e3-9422-21ae1d17ac0b" providerId="ADAL" clId="{75D179B2-224B-4213-BB8E-CFE257F4B63F}" dt="2021-12-01T16:42:40.404" v="886" actId="1035"/>
          <ac:spMkLst>
            <pc:docMk/>
            <pc:sldMk cId="2621836515" sldId="581"/>
            <ac:spMk id="6" creationId="{010AB125-9086-4261-98B4-FC5A0801347C}"/>
          </ac:spMkLst>
        </pc:spChg>
        <pc:picChg chg="mod">
          <ac:chgData name="Siniša Vuksan" userId="3af124f9-b8e7-46e3-9422-21ae1d17ac0b" providerId="ADAL" clId="{75D179B2-224B-4213-BB8E-CFE257F4B63F}" dt="2021-12-01T16:42:36.449" v="880" actId="14100"/>
          <ac:picMkLst>
            <pc:docMk/>
            <pc:sldMk cId="2621836515" sldId="581"/>
            <ac:picMk id="2" creationId="{B69E1C10-ACFD-49C4-B019-6B92ED78F85E}"/>
          </ac:picMkLst>
        </pc:picChg>
        <pc:picChg chg="mod">
          <ac:chgData name="Siniša Vuksan" userId="3af124f9-b8e7-46e3-9422-21ae1d17ac0b" providerId="ADAL" clId="{75D179B2-224B-4213-BB8E-CFE257F4B63F}" dt="2021-12-01T16:40:39.484" v="844" actId="1076"/>
          <ac:picMkLst>
            <pc:docMk/>
            <pc:sldMk cId="2621836515" sldId="58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75D179B2-224B-4213-BB8E-CFE257F4B63F}" dt="2021-12-01T16:44:48.870" v="891" actId="1076"/>
          <ac:picMkLst>
            <pc:docMk/>
            <pc:sldMk cId="2621836515" sldId="581"/>
            <ac:picMk id="5" creationId="{F513AD9A-E277-4745-8F43-C4A577E1FA2A}"/>
          </ac:picMkLst>
        </pc:picChg>
        <pc:picChg chg="add mod">
          <ac:chgData name="Siniša Vuksan" userId="3af124f9-b8e7-46e3-9422-21ae1d17ac0b" providerId="ADAL" clId="{75D179B2-224B-4213-BB8E-CFE257F4B63F}" dt="2021-12-01T16:44:56.704" v="897" actId="1035"/>
          <ac:picMkLst>
            <pc:docMk/>
            <pc:sldMk cId="2621836515" sldId="581"/>
            <ac:picMk id="7" creationId="{7B623FE5-3EF4-442D-916E-2A964EECE043}"/>
          </ac:picMkLst>
        </pc:picChg>
        <pc:picChg chg="add mod">
          <ac:chgData name="Siniša Vuksan" userId="3af124f9-b8e7-46e3-9422-21ae1d17ac0b" providerId="ADAL" clId="{75D179B2-224B-4213-BB8E-CFE257F4B63F}" dt="2021-12-01T16:45:01.271" v="899" actId="1076"/>
          <ac:picMkLst>
            <pc:docMk/>
            <pc:sldMk cId="2621836515" sldId="581"/>
            <ac:picMk id="8" creationId="{7193192B-3BA3-4729-ADCE-709BDBA1EEE4}"/>
          </ac:picMkLst>
        </pc:picChg>
        <pc:picChg chg="add mod">
          <ac:chgData name="Siniša Vuksan" userId="3af124f9-b8e7-46e3-9422-21ae1d17ac0b" providerId="ADAL" clId="{75D179B2-224B-4213-BB8E-CFE257F4B63F}" dt="2021-12-01T16:45:14.646" v="903" actId="1036"/>
          <ac:picMkLst>
            <pc:docMk/>
            <pc:sldMk cId="2621836515" sldId="581"/>
            <ac:picMk id="9" creationId="{5B4A5FA2-7591-4C74-87BB-1BDBF195511C}"/>
          </ac:picMkLst>
        </pc:picChg>
      </pc:sldChg>
      <pc:sldChg chg="addSp delSp modSp add ord delAnim modAnim">
        <pc:chgData name="Siniša Vuksan" userId="3af124f9-b8e7-46e3-9422-21ae1d17ac0b" providerId="ADAL" clId="{75D179B2-224B-4213-BB8E-CFE257F4B63F}" dt="2021-12-01T16:57:03.127" v="1358"/>
        <pc:sldMkLst>
          <pc:docMk/>
          <pc:sldMk cId="767910385" sldId="582"/>
        </pc:sldMkLst>
        <pc:spChg chg="mod">
          <ac:chgData name="Siniša Vuksan" userId="3af124f9-b8e7-46e3-9422-21ae1d17ac0b" providerId="ADAL" clId="{75D179B2-224B-4213-BB8E-CFE257F4B63F}" dt="2021-12-01T16:54:08.692" v="1095" actId="14100"/>
          <ac:spMkLst>
            <pc:docMk/>
            <pc:sldMk cId="767910385" sldId="582"/>
            <ac:spMk id="6" creationId="{010AB125-9086-4261-98B4-FC5A0801347C}"/>
          </ac:spMkLst>
        </pc:spChg>
        <pc:spChg chg="add mod">
          <ac:chgData name="Siniša Vuksan" userId="3af124f9-b8e7-46e3-9422-21ae1d17ac0b" providerId="ADAL" clId="{75D179B2-224B-4213-BB8E-CFE257F4B63F}" dt="2021-12-01T16:55:41.458" v="1346" actId="20577"/>
          <ac:spMkLst>
            <pc:docMk/>
            <pc:sldMk cId="767910385" sldId="582"/>
            <ac:spMk id="10" creationId="{18FCC39C-C47C-4209-8717-4E000D30D0B8}"/>
          </ac:spMkLst>
        </pc:spChg>
        <pc:picChg chg="mod">
          <ac:chgData name="Siniša Vuksan" userId="3af124f9-b8e7-46e3-9422-21ae1d17ac0b" providerId="ADAL" clId="{75D179B2-224B-4213-BB8E-CFE257F4B63F}" dt="2021-12-01T16:52:24.044" v="1042" actId="1076"/>
          <ac:picMkLst>
            <pc:docMk/>
            <pc:sldMk cId="767910385" sldId="582"/>
            <ac:picMk id="2" creationId="{B69E1C10-ACFD-49C4-B019-6B92ED78F85E}"/>
          </ac:picMkLst>
        </pc:picChg>
        <pc:picChg chg="mod">
          <ac:chgData name="Siniša Vuksan" userId="3af124f9-b8e7-46e3-9422-21ae1d17ac0b" providerId="ADAL" clId="{75D179B2-224B-4213-BB8E-CFE257F4B63F}" dt="2021-12-01T16:50:06.279" v="988" actId="14100"/>
          <ac:picMkLst>
            <pc:docMk/>
            <pc:sldMk cId="767910385" sldId="582"/>
            <ac:picMk id="4" creationId="{1B2619D9-4F98-4A11-8FFE-57C7EB1F529A}"/>
          </ac:picMkLst>
        </pc:picChg>
        <pc:picChg chg="del">
          <ac:chgData name="Siniša Vuksan" userId="3af124f9-b8e7-46e3-9422-21ae1d17ac0b" providerId="ADAL" clId="{75D179B2-224B-4213-BB8E-CFE257F4B63F}" dt="2021-12-01T16:50:01.528" v="987" actId="478"/>
          <ac:picMkLst>
            <pc:docMk/>
            <pc:sldMk cId="767910385" sldId="582"/>
            <ac:picMk id="5" creationId="{F513AD9A-E277-4745-8F43-C4A577E1FA2A}"/>
          </ac:picMkLst>
        </pc:picChg>
        <pc:picChg chg="del">
          <ac:chgData name="Siniša Vuksan" userId="3af124f9-b8e7-46e3-9422-21ae1d17ac0b" providerId="ADAL" clId="{75D179B2-224B-4213-BB8E-CFE257F4B63F}" dt="2021-12-01T16:50:01.528" v="987" actId="478"/>
          <ac:picMkLst>
            <pc:docMk/>
            <pc:sldMk cId="767910385" sldId="582"/>
            <ac:picMk id="7" creationId="{7B623FE5-3EF4-442D-916E-2A964EECE043}"/>
          </ac:picMkLst>
        </pc:picChg>
        <pc:picChg chg="del">
          <ac:chgData name="Siniša Vuksan" userId="3af124f9-b8e7-46e3-9422-21ae1d17ac0b" providerId="ADAL" clId="{75D179B2-224B-4213-BB8E-CFE257F4B63F}" dt="2021-12-01T16:50:01.528" v="987" actId="478"/>
          <ac:picMkLst>
            <pc:docMk/>
            <pc:sldMk cId="767910385" sldId="582"/>
            <ac:picMk id="8" creationId="{7193192B-3BA3-4729-ADCE-709BDBA1EEE4}"/>
          </ac:picMkLst>
        </pc:picChg>
        <pc:picChg chg="del">
          <ac:chgData name="Siniša Vuksan" userId="3af124f9-b8e7-46e3-9422-21ae1d17ac0b" providerId="ADAL" clId="{75D179B2-224B-4213-BB8E-CFE257F4B63F}" dt="2021-12-01T16:50:01.528" v="987" actId="478"/>
          <ac:picMkLst>
            <pc:docMk/>
            <pc:sldMk cId="767910385" sldId="582"/>
            <ac:picMk id="9" creationId="{5B4A5FA2-7591-4C74-87BB-1BDBF195511C}"/>
          </ac:picMkLst>
        </pc:picChg>
        <pc:picChg chg="add mod">
          <ac:chgData name="Siniša Vuksan" userId="3af124f9-b8e7-46e3-9422-21ae1d17ac0b" providerId="ADAL" clId="{75D179B2-224B-4213-BB8E-CFE257F4B63F}" dt="2021-12-01T16:56:54.455" v="1357" actId="1076"/>
          <ac:picMkLst>
            <pc:docMk/>
            <pc:sldMk cId="767910385" sldId="582"/>
            <ac:picMk id="11" creationId="{537BB322-4C11-4ADB-A81F-BE056D9ED5B1}"/>
          </ac:picMkLst>
        </pc:picChg>
      </pc:sldChg>
      <pc:sldChg chg="addSp delSp modSp add ord delAnim modAnim">
        <pc:chgData name="Siniša Vuksan" userId="3af124f9-b8e7-46e3-9422-21ae1d17ac0b" providerId="ADAL" clId="{75D179B2-224B-4213-BB8E-CFE257F4B63F}" dt="2021-12-01T17:01:05.499" v="1456" actId="20577"/>
        <pc:sldMkLst>
          <pc:docMk/>
          <pc:sldMk cId="2037618218" sldId="583"/>
        </pc:sldMkLst>
        <pc:spChg chg="mod">
          <ac:chgData name="Siniša Vuksan" userId="3af124f9-b8e7-46e3-9422-21ae1d17ac0b" providerId="ADAL" clId="{75D179B2-224B-4213-BB8E-CFE257F4B63F}" dt="2021-12-01T17:00:23.287" v="1446" actId="20577"/>
          <ac:spMkLst>
            <pc:docMk/>
            <pc:sldMk cId="2037618218" sldId="583"/>
            <ac:spMk id="6" creationId="{010AB125-9086-4261-98B4-FC5A0801347C}"/>
          </ac:spMkLst>
        </pc:spChg>
        <pc:spChg chg="add mod">
          <ac:chgData name="Siniša Vuksan" userId="3af124f9-b8e7-46e3-9422-21ae1d17ac0b" providerId="ADAL" clId="{75D179B2-224B-4213-BB8E-CFE257F4B63F}" dt="2021-12-01T17:01:05.499" v="1456" actId="20577"/>
          <ac:spMkLst>
            <pc:docMk/>
            <pc:sldMk cId="2037618218" sldId="583"/>
            <ac:spMk id="7" creationId="{C690AB35-0091-4687-8C56-B041D90FFFA5}"/>
          </ac:spMkLst>
        </pc:spChg>
        <pc:spChg chg="del">
          <ac:chgData name="Siniša Vuksan" userId="3af124f9-b8e7-46e3-9422-21ae1d17ac0b" providerId="ADAL" clId="{75D179B2-224B-4213-BB8E-CFE257F4B63F}" dt="2021-12-01T16:59:01.338" v="1361" actId="478"/>
          <ac:spMkLst>
            <pc:docMk/>
            <pc:sldMk cId="2037618218" sldId="583"/>
            <ac:spMk id="10" creationId="{18FCC39C-C47C-4209-8717-4E000D30D0B8}"/>
          </ac:spMkLst>
        </pc:spChg>
        <pc:picChg chg="mod">
          <ac:chgData name="Siniša Vuksan" userId="3af124f9-b8e7-46e3-9422-21ae1d17ac0b" providerId="ADAL" clId="{75D179B2-224B-4213-BB8E-CFE257F4B63F}" dt="2021-12-01T17:00:26.749" v="1447" actId="1076"/>
          <ac:picMkLst>
            <pc:docMk/>
            <pc:sldMk cId="2037618218" sldId="583"/>
            <ac:picMk id="2" creationId="{B69E1C10-ACFD-49C4-B019-6B92ED78F85E}"/>
          </ac:picMkLst>
        </pc:picChg>
        <pc:picChg chg="del">
          <ac:chgData name="Siniša Vuksan" userId="3af124f9-b8e7-46e3-9422-21ae1d17ac0b" providerId="ADAL" clId="{75D179B2-224B-4213-BB8E-CFE257F4B63F}" dt="2021-12-01T16:58:59.105" v="1360" actId="478"/>
          <ac:picMkLst>
            <pc:docMk/>
            <pc:sldMk cId="2037618218" sldId="583"/>
            <ac:picMk id="11" creationId="{537BB322-4C11-4ADB-A81F-BE056D9ED5B1}"/>
          </ac:picMkLst>
        </pc:picChg>
      </pc:sldChg>
      <pc:sldChg chg="addSp modSp add ord modAnim">
        <pc:chgData name="Siniša Vuksan" userId="3af124f9-b8e7-46e3-9422-21ae1d17ac0b" providerId="ADAL" clId="{75D179B2-224B-4213-BB8E-CFE257F4B63F}" dt="2021-12-01T17:09:15.865" v="1719"/>
        <pc:sldMkLst>
          <pc:docMk/>
          <pc:sldMk cId="2571900057" sldId="584"/>
        </pc:sldMkLst>
        <pc:spChg chg="mod">
          <ac:chgData name="Siniša Vuksan" userId="3af124f9-b8e7-46e3-9422-21ae1d17ac0b" providerId="ADAL" clId="{75D179B2-224B-4213-BB8E-CFE257F4B63F}" dt="2021-12-01T17:04:21.598" v="1507" actId="20577"/>
          <ac:spMkLst>
            <pc:docMk/>
            <pc:sldMk cId="2571900057" sldId="584"/>
            <ac:spMk id="6" creationId="{010AB125-9086-4261-98B4-FC5A0801347C}"/>
          </ac:spMkLst>
        </pc:spChg>
        <pc:spChg chg="mod">
          <ac:chgData name="Siniša Vuksan" userId="3af124f9-b8e7-46e3-9422-21ae1d17ac0b" providerId="ADAL" clId="{75D179B2-224B-4213-BB8E-CFE257F4B63F}" dt="2021-12-01T17:02:52.248" v="1459" actId="20577"/>
          <ac:spMkLst>
            <pc:docMk/>
            <pc:sldMk cId="2571900057" sldId="584"/>
            <ac:spMk id="7" creationId="{0256D9EB-C20B-45FA-9F3D-124012366C9E}"/>
          </ac:spMkLst>
        </pc:spChg>
        <pc:spChg chg="add mod">
          <ac:chgData name="Siniša Vuksan" userId="3af124f9-b8e7-46e3-9422-21ae1d17ac0b" providerId="ADAL" clId="{75D179B2-224B-4213-BB8E-CFE257F4B63F}" dt="2021-12-01T17:07:33.542" v="1665" actId="1038"/>
          <ac:spMkLst>
            <pc:docMk/>
            <pc:sldMk cId="2571900057" sldId="584"/>
            <ac:spMk id="8" creationId="{1C1C90AA-E56D-4FFA-A85C-20E83620CE55}"/>
          </ac:spMkLst>
        </pc:spChg>
        <pc:spChg chg="add mod">
          <ac:chgData name="Siniša Vuksan" userId="3af124f9-b8e7-46e3-9422-21ae1d17ac0b" providerId="ADAL" clId="{75D179B2-224B-4213-BB8E-CFE257F4B63F}" dt="2021-12-01T17:07:44.933" v="1673" actId="1036"/>
          <ac:spMkLst>
            <pc:docMk/>
            <pc:sldMk cId="2571900057" sldId="584"/>
            <ac:spMk id="9" creationId="{C9CA319B-43CA-4932-8B02-095817202A99}"/>
          </ac:spMkLst>
        </pc:spChg>
        <pc:spChg chg="add mod">
          <ac:chgData name="Siniša Vuksan" userId="3af124f9-b8e7-46e3-9422-21ae1d17ac0b" providerId="ADAL" clId="{75D179B2-224B-4213-BB8E-CFE257F4B63F}" dt="2021-12-01T17:09:08.878" v="1715" actId="1036"/>
          <ac:spMkLst>
            <pc:docMk/>
            <pc:sldMk cId="2571900057" sldId="584"/>
            <ac:spMk id="10" creationId="{CDCE6B57-234D-478A-ADFE-8AC2749AB6A5}"/>
          </ac:spMkLst>
        </pc:spChg>
        <pc:spChg chg="add mod">
          <ac:chgData name="Siniša Vuksan" userId="3af124f9-b8e7-46e3-9422-21ae1d17ac0b" providerId="ADAL" clId="{75D179B2-224B-4213-BB8E-CFE257F4B63F}" dt="2021-12-01T17:09:13.807" v="1718" actId="1035"/>
          <ac:spMkLst>
            <pc:docMk/>
            <pc:sldMk cId="2571900057" sldId="584"/>
            <ac:spMk id="11" creationId="{952278B5-DB01-4A41-98E7-DA0E840122B6}"/>
          </ac:spMkLst>
        </pc:spChg>
        <pc:spChg chg="add mod">
          <ac:chgData name="Siniša Vuksan" userId="3af124f9-b8e7-46e3-9422-21ae1d17ac0b" providerId="ADAL" clId="{75D179B2-224B-4213-BB8E-CFE257F4B63F}" dt="2021-12-01T17:08:32.721" v="1695" actId="1035"/>
          <ac:spMkLst>
            <pc:docMk/>
            <pc:sldMk cId="2571900057" sldId="584"/>
            <ac:spMk id="12" creationId="{9C68C8FC-0256-47F1-A341-BB3CD23FBAA3}"/>
          </ac:spMkLst>
        </pc:spChg>
        <pc:spChg chg="add mod">
          <ac:chgData name="Siniša Vuksan" userId="3af124f9-b8e7-46e3-9422-21ae1d17ac0b" providerId="ADAL" clId="{75D179B2-224B-4213-BB8E-CFE257F4B63F}" dt="2021-12-01T17:08:55.923" v="1711" actId="1036"/>
          <ac:spMkLst>
            <pc:docMk/>
            <pc:sldMk cId="2571900057" sldId="584"/>
            <ac:spMk id="13" creationId="{27F8741D-472E-4560-8B3A-5938B912B4B8}"/>
          </ac:spMkLst>
        </pc:spChg>
        <pc:spChg chg="add mod">
          <ac:chgData name="Siniša Vuksan" userId="3af124f9-b8e7-46e3-9422-21ae1d17ac0b" providerId="ADAL" clId="{75D179B2-224B-4213-BB8E-CFE257F4B63F}" dt="2021-12-01T17:08:46.028" v="1700" actId="1076"/>
          <ac:spMkLst>
            <pc:docMk/>
            <pc:sldMk cId="2571900057" sldId="584"/>
            <ac:spMk id="14" creationId="{199E3354-1588-4D26-BDCE-E9FB77E2BBE8}"/>
          </ac:spMkLst>
        </pc:spChg>
        <pc:picChg chg="mod">
          <ac:chgData name="Siniša Vuksan" userId="3af124f9-b8e7-46e3-9422-21ae1d17ac0b" providerId="ADAL" clId="{75D179B2-224B-4213-BB8E-CFE257F4B63F}" dt="2021-12-01T17:08:41.425" v="1699" actId="1076"/>
          <ac:picMkLst>
            <pc:docMk/>
            <pc:sldMk cId="2571900057" sldId="584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D179B2-224B-4213-BB8E-CFE257F4B63F}" dt="2021-12-01T17:02:48.929" v="1458" actId="14826"/>
          <ac:picMkLst>
            <pc:docMk/>
            <pc:sldMk cId="2571900057" sldId="584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75D179B2-224B-4213-BB8E-CFE257F4B63F}" dt="2021-12-01T17:12:06.028" v="1857" actId="20577"/>
        <pc:sldMkLst>
          <pc:docMk/>
          <pc:sldMk cId="1010501731" sldId="585"/>
        </pc:sldMkLst>
        <pc:spChg chg="mod">
          <ac:chgData name="Siniša Vuksan" userId="3af124f9-b8e7-46e3-9422-21ae1d17ac0b" providerId="ADAL" clId="{75D179B2-224B-4213-BB8E-CFE257F4B63F}" dt="2021-12-01T17:06:37.491" v="1656" actId="1036"/>
          <ac:spMkLst>
            <pc:docMk/>
            <pc:sldMk cId="1010501731" sldId="585"/>
            <ac:spMk id="6" creationId="{010AB125-9086-4261-98B4-FC5A0801347C}"/>
          </ac:spMkLst>
        </pc:spChg>
        <pc:spChg chg="mod">
          <ac:chgData name="Siniša Vuksan" userId="3af124f9-b8e7-46e3-9422-21ae1d17ac0b" providerId="ADAL" clId="{75D179B2-224B-4213-BB8E-CFE257F4B63F}" dt="2021-12-01T17:10:31.184" v="1779" actId="14100"/>
          <ac:spMkLst>
            <pc:docMk/>
            <pc:sldMk cId="1010501731" sldId="585"/>
            <ac:spMk id="9" creationId="{D6422D1F-F28C-4E67-AC71-EE644F80D47E}"/>
          </ac:spMkLst>
        </pc:spChg>
        <pc:spChg chg="mod">
          <ac:chgData name="Siniša Vuksan" userId="3af124f9-b8e7-46e3-9422-21ae1d17ac0b" providerId="ADAL" clId="{75D179B2-224B-4213-BB8E-CFE257F4B63F}" dt="2021-12-01T17:10:24.629" v="1777" actId="14100"/>
          <ac:spMkLst>
            <pc:docMk/>
            <pc:sldMk cId="1010501731" sldId="585"/>
            <ac:spMk id="10" creationId="{8E1D02BE-9C0D-412E-A11F-23DF1C52560E}"/>
          </ac:spMkLst>
        </pc:spChg>
        <pc:spChg chg="mod">
          <ac:chgData name="Siniša Vuksan" userId="3af124f9-b8e7-46e3-9422-21ae1d17ac0b" providerId="ADAL" clId="{75D179B2-224B-4213-BB8E-CFE257F4B63F}" dt="2021-12-01T17:10:20.003" v="1775" actId="20577"/>
          <ac:spMkLst>
            <pc:docMk/>
            <pc:sldMk cId="1010501731" sldId="585"/>
            <ac:spMk id="11" creationId="{DFC612CC-A74B-46EF-91E8-546992F47B16}"/>
          </ac:spMkLst>
        </pc:spChg>
        <pc:spChg chg="mod">
          <ac:chgData name="Siniša Vuksan" userId="3af124f9-b8e7-46e3-9422-21ae1d17ac0b" providerId="ADAL" clId="{75D179B2-224B-4213-BB8E-CFE257F4B63F}" dt="2021-12-01T17:10:42.325" v="1789" actId="20577"/>
          <ac:spMkLst>
            <pc:docMk/>
            <pc:sldMk cId="1010501731" sldId="585"/>
            <ac:spMk id="12" creationId="{A165899D-C3F2-4E72-BA9E-F8820169F3F6}"/>
          </ac:spMkLst>
        </pc:spChg>
        <pc:spChg chg="mod">
          <ac:chgData name="Siniša Vuksan" userId="3af124f9-b8e7-46e3-9422-21ae1d17ac0b" providerId="ADAL" clId="{75D179B2-224B-4213-BB8E-CFE257F4B63F}" dt="2021-12-01T17:11:11.438" v="1816" actId="20577"/>
          <ac:spMkLst>
            <pc:docMk/>
            <pc:sldMk cId="1010501731" sldId="585"/>
            <ac:spMk id="13" creationId="{F48A138E-CA76-4CFC-9432-E85A12BA87DE}"/>
          </ac:spMkLst>
        </pc:spChg>
        <pc:spChg chg="add mod">
          <ac:chgData name="Siniša Vuksan" userId="3af124f9-b8e7-46e3-9422-21ae1d17ac0b" providerId="ADAL" clId="{75D179B2-224B-4213-BB8E-CFE257F4B63F}" dt="2021-12-01T17:11:52.834" v="1845" actId="20577"/>
          <ac:spMkLst>
            <pc:docMk/>
            <pc:sldMk cId="1010501731" sldId="585"/>
            <ac:spMk id="14" creationId="{08B71133-F3C8-4479-9709-6EF44F5A12FA}"/>
          </ac:spMkLst>
        </pc:spChg>
        <pc:spChg chg="add mod">
          <ac:chgData name="Siniša Vuksan" userId="3af124f9-b8e7-46e3-9422-21ae1d17ac0b" providerId="ADAL" clId="{75D179B2-224B-4213-BB8E-CFE257F4B63F}" dt="2021-12-01T17:12:06.028" v="1857" actId="20577"/>
          <ac:spMkLst>
            <pc:docMk/>
            <pc:sldMk cId="1010501731" sldId="585"/>
            <ac:spMk id="15" creationId="{99683235-505C-427A-ADA3-9CC55B01570B}"/>
          </ac:spMkLst>
        </pc:spChg>
        <pc:picChg chg="mod">
          <ac:chgData name="Siniša Vuksan" userId="3af124f9-b8e7-46e3-9422-21ae1d17ac0b" providerId="ADAL" clId="{75D179B2-224B-4213-BB8E-CFE257F4B63F}" dt="2021-12-01T17:05:29.055" v="1514" actId="1076"/>
          <ac:picMkLst>
            <pc:docMk/>
            <pc:sldMk cId="1010501731" sldId="585"/>
            <ac:picMk id="2" creationId="{B69E1C10-ACFD-49C4-B019-6B92ED78F85E}"/>
          </ac:picMkLst>
        </pc:picChg>
        <pc:picChg chg="mod">
          <ac:chgData name="Siniša Vuksan" userId="3af124f9-b8e7-46e3-9422-21ae1d17ac0b" providerId="ADAL" clId="{75D179B2-224B-4213-BB8E-CFE257F4B63F}" dt="2021-12-01T17:02:57.705" v="1460" actId="14826"/>
          <ac:picMkLst>
            <pc:docMk/>
            <pc:sldMk cId="1010501731" sldId="585"/>
            <ac:picMk id="4" creationId="{1B2619D9-4F98-4A11-8FFE-57C7EB1F529A}"/>
          </ac:picMkLst>
        </pc:picChg>
      </pc:sldChg>
      <pc:sldChg chg="delSp modSp add delAnim modAnim">
        <pc:chgData name="Siniša Vuksan" userId="3af124f9-b8e7-46e3-9422-21ae1d17ac0b" providerId="ADAL" clId="{75D179B2-224B-4213-BB8E-CFE257F4B63F}" dt="2021-12-01T17:15:01.722" v="1888" actId="14100"/>
        <pc:sldMkLst>
          <pc:docMk/>
          <pc:sldMk cId="1465449198" sldId="586"/>
        </pc:sldMkLst>
        <pc:spChg chg="mod">
          <ac:chgData name="Siniša Vuksan" userId="3af124f9-b8e7-46e3-9422-21ae1d17ac0b" providerId="ADAL" clId="{75D179B2-224B-4213-BB8E-CFE257F4B63F}" dt="2021-12-01T17:14:58.107" v="1887" actId="20577"/>
          <ac:spMkLst>
            <pc:docMk/>
            <pc:sldMk cId="1465449198" sldId="586"/>
            <ac:spMk id="6" creationId="{010AB125-9086-4261-98B4-FC5A0801347C}"/>
          </ac:spMkLst>
        </pc:spChg>
        <pc:spChg chg="del">
          <ac:chgData name="Siniša Vuksan" userId="3af124f9-b8e7-46e3-9422-21ae1d17ac0b" providerId="ADAL" clId="{75D179B2-224B-4213-BB8E-CFE257F4B63F}" dt="2021-12-01T17:13:18.681" v="1860" actId="478"/>
          <ac:spMkLst>
            <pc:docMk/>
            <pc:sldMk cId="1465449198" sldId="586"/>
            <ac:spMk id="9" creationId="{D6422D1F-F28C-4E67-AC71-EE644F80D47E}"/>
          </ac:spMkLst>
        </pc:spChg>
        <pc:spChg chg="del">
          <ac:chgData name="Siniša Vuksan" userId="3af124f9-b8e7-46e3-9422-21ae1d17ac0b" providerId="ADAL" clId="{75D179B2-224B-4213-BB8E-CFE257F4B63F}" dt="2021-12-01T17:13:18.681" v="1860" actId="478"/>
          <ac:spMkLst>
            <pc:docMk/>
            <pc:sldMk cId="1465449198" sldId="586"/>
            <ac:spMk id="10" creationId="{8E1D02BE-9C0D-412E-A11F-23DF1C52560E}"/>
          </ac:spMkLst>
        </pc:spChg>
        <pc:spChg chg="del">
          <ac:chgData name="Siniša Vuksan" userId="3af124f9-b8e7-46e3-9422-21ae1d17ac0b" providerId="ADAL" clId="{75D179B2-224B-4213-BB8E-CFE257F4B63F}" dt="2021-12-01T17:13:18.681" v="1860" actId="478"/>
          <ac:spMkLst>
            <pc:docMk/>
            <pc:sldMk cId="1465449198" sldId="586"/>
            <ac:spMk id="11" creationId="{DFC612CC-A74B-46EF-91E8-546992F47B16}"/>
          </ac:spMkLst>
        </pc:spChg>
        <pc:spChg chg="del">
          <ac:chgData name="Siniša Vuksan" userId="3af124f9-b8e7-46e3-9422-21ae1d17ac0b" providerId="ADAL" clId="{75D179B2-224B-4213-BB8E-CFE257F4B63F}" dt="2021-12-01T17:13:18.681" v="1860" actId="478"/>
          <ac:spMkLst>
            <pc:docMk/>
            <pc:sldMk cId="1465449198" sldId="586"/>
            <ac:spMk id="12" creationId="{A165899D-C3F2-4E72-BA9E-F8820169F3F6}"/>
          </ac:spMkLst>
        </pc:spChg>
        <pc:spChg chg="del">
          <ac:chgData name="Siniša Vuksan" userId="3af124f9-b8e7-46e3-9422-21ae1d17ac0b" providerId="ADAL" clId="{75D179B2-224B-4213-BB8E-CFE257F4B63F}" dt="2021-12-01T17:13:18.681" v="1860" actId="478"/>
          <ac:spMkLst>
            <pc:docMk/>
            <pc:sldMk cId="1465449198" sldId="586"/>
            <ac:spMk id="13" creationId="{F48A138E-CA76-4CFC-9432-E85A12BA87DE}"/>
          </ac:spMkLst>
        </pc:spChg>
        <pc:spChg chg="del">
          <ac:chgData name="Siniša Vuksan" userId="3af124f9-b8e7-46e3-9422-21ae1d17ac0b" providerId="ADAL" clId="{75D179B2-224B-4213-BB8E-CFE257F4B63F}" dt="2021-12-01T17:13:18.681" v="1860" actId="478"/>
          <ac:spMkLst>
            <pc:docMk/>
            <pc:sldMk cId="1465449198" sldId="586"/>
            <ac:spMk id="14" creationId="{08B71133-F3C8-4479-9709-6EF44F5A12FA}"/>
          </ac:spMkLst>
        </pc:spChg>
        <pc:spChg chg="del">
          <ac:chgData name="Siniša Vuksan" userId="3af124f9-b8e7-46e3-9422-21ae1d17ac0b" providerId="ADAL" clId="{75D179B2-224B-4213-BB8E-CFE257F4B63F}" dt="2021-12-01T17:13:18.681" v="1860" actId="478"/>
          <ac:spMkLst>
            <pc:docMk/>
            <pc:sldMk cId="1465449198" sldId="586"/>
            <ac:spMk id="15" creationId="{99683235-505C-427A-ADA3-9CC55B01570B}"/>
          </ac:spMkLst>
        </pc:spChg>
        <pc:picChg chg="mod">
          <ac:chgData name="Siniša Vuksan" userId="3af124f9-b8e7-46e3-9422-21ae1d17ac0b" providerId="ADAL" clId="{75D179B2-224B-4213-BB8E-CFE257F4B63F}" dt="2021-12-01T17:15:01.722" v="1888" actId="14100"/>
          <ac:picMkLst>
            <pc:docMk/>
            <pc:sldMk cId="1465449198" sldId="586"/>
            <ac:picMk id="2" creationId="{B69E1C10-ACFD-49C4-B019-6B92ED78F85E}"/>
          </ac:picMkLst>
        </pc:picChg>
      </pc:sldChg>
    </pc:docChg>
  </pc:docChgLst>
  <pc:docChgLst>
    <pc:chgData name="Siniša Vuksan" userId="3af124f9-b8e7-46e3-9422-21ae1d17ac0b" providerId="ADAL" clId="{392931FF-A81C-473B-9E90-5EEF3CEDAF1B}"/>
    <pc:docChg chg="addSld delSld modSld sldOrd">
      <pc:chgData name="Siniša Vuksan" userId="3af124f9-b8e7-46e3-9422-21ae1d17ac0b" providerId="ADAL" clId="{392931FF-A81C-473B-9E90-5EEF3CEDAF1B}" dt="2021-12-02T07:53:40.784" v="324" actId="2696"/>
      <pc:docMkLst>
        <pc:docMk/>
      </pc:docMkLst>
      <pc:sldChg chg="del">
        <pc:chgData name="Siniša Vuksan" userId="3af124f9-b8e7-46e3-9422-21ae1d17ac0b" providerId="ADAL" clId="{392931FF-A81C-473B-9E90-5EEF3CEDAF1B}" dt="2021-12-02T07:53:35.038" v="312" actId="2696"/>
        <pc:sldMkLst>
          <pc:docMk/>
          <pc:sldMk cId="200756692" sldId="511"/>
        </pc:sldMkLst>
      </pc:sldChg>
      <pc:sldChg chg="del">
        <pc:chgData name="Siniša Vuksan" userId="3af124f9-b8e7-46e3-9422-21ae1d17ac0b" providerId="ADAL" clId="{392931FF-A81C-473B-9E90-5EEF3CEDAF1B}" dt="2021-12-02T07:53:38.392" v="319" actId="2696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392931FF-A81C-473B-9E90-5EEF3CEDAF1B}" dt="2021-12-02T07:53:35.359" v="313" actId="2696"/>
        <pc:sldMkLst>
          <pc:docMk/>
          <pc:sldMk cId="3886316047" sldId="551"/>
        </pc:sldMkLst>
      </pc:sldChg>
      <pc:sldChg chg="del">
        <pc:chgData name="Siniša Vuksan" userId="3af124f9-b8e7-46e3-9422-21ae1d17ac0b" providerId="ADAL" clId="{392931FF-A81C-473B-9E90-5EEF3CEDAF1B}" dt="2021-12-02T07:53:34.191" v="311" actId="2696"/>
        <pc:sldMkLst>
          <pc:docMk/>
          <pc:sldMk cId="2222979785" sldId="565"/>
        </pc:sldMkLst>
      </pc:sldChg>
      <pc:sldChg chg="del">
        <pc:chgData name="Siniša Vuksan" userId="3af124f9-b8e7-46e3-9422-21ae1d17ac0b" providerId="ADAL" clId="{392931FF-A81C-473B-9E90-5EEF3CEDAF1B}" dt="2021-12-02T07:53:35.844" v="314" actId="2696"/>
        <pc:sldMkLst>
          <pc:docMk/>
          <pc:sldMk cId="3624444550" sldId="568"/>
        </pc:sldMkLst>
      </pc:sldChg>
      <pc:sldChg chg="del">
        <pc:chgData name="Siniša Vuksan" userId="3af124f9-b8e7-46e3-9422-21ae1d17ac0b" providerId="ADAL" clId="{392931FF-A81C-473B-9E90-5EEF3CEDAF1B}" dt="2021-12-02T07:53:36.283" v="315" actId="2696"/>
        <pc:sldMkLst>
          <pc:docMk/>
          <pc:sldMk cId="4100301132" sldId="569"/>
        </pc:sldMkLst>
      </pc:sldChg>
      <pc:sldChg chg="del">
        <pc:chgData name="Siniša Vuksan" userId="3af124f9-b8e7-46e3-9422-21ae1d17ac0b" providerId="ADAL" clId="{392931FF-A81C-473B-9E90-5EEF3CEDAF1B}" dt="2021-12-02T07:53:36.736" v="316" actId="2696"/>
        <pc:sldMkLst>
          <pc:docMk/>
          <pc:sldMk cId="3704975224" sldId="570"/>
        </pc:sldMkLst>
      </pc:sldChg>
      <pc:sldChg chg="del">
        <pc:chgData name="Siniša Vuksan" userId="3af124f9-b8e7-46e3-9422-21ae1d17ac0b" providerId="ADAL" clId="{392931FF-A81C-473B-9E90-5EEF3CEDAF1B}" dt="2021-12-02T07:53:37.164" v="317" actId="2696"/>
        <pc:sldMkLst>
          <pc:docMk/>
          <pc:sldMk cId="2534904677" sldId="571"/>
        </pc:sldMkLst>
      </pc:sldChg>
      <pc:sldChg chg="del">
        <pc:chgData name="Siniša Vuksan" userId="3af124f9-b8e7-46e3-9422-21ae1d17ac0b" providerId="ADAL" clId="{392931FF-A81C-473B-9E90-5EEF3CEDAF1B}" dt="2021-12-02T07:53:37.599" v="318" actId="2696"/>
        <pc:sldMkLst>
          <pc:docMk/>
          <pc:sldMk cId="3425055671" sldId="572"/>
        </pc:sldMkLst>
      </pc:sldChg>
      <pc:sldChg chg="del">
        <pc:chgData name="Siniša Vuksan" userId="3af124f9-b8e7-46e3-9422-21ae1d17ac0b" providerId="ADAL" clId="{392931FF-A81C-473B-9E90-5EEF3CEDAF1B}" dt="2021-12-02T07:53:38.787" v="320" actId="2696"/>
        <pc:sldMkLst>
          <pc:docMk/>
          <pc:sldMk cId="3420115582" sldId="573"/>
        </pc:sldMkLst>
      </pc:sldChg>
      <pc:sldChg chg="del">
        <pc:chgData name="Siniša Vuksan" userId="3af124f9-b8e7-46e3-9422-21ae1d17ac0b" providerId="ADAL" clId="{392931FF-A81C-473B-9E90-5EEF3CEDAF1B}" dt="2021-12-02T07:53:39.332" v="321" actId="2696"/>
        <pc:sldMkLst>
          <pc:docMk/>
          <pc:sldMk cId="2006443469" sldId="574"/>
        </pc:sldMkLst>
      </pc:sldChg>
      <pc:sldChg chg="del">
        <pc:chgData name="Siniša Vuksan" userId="3af124f9-b8e7-46e3-9422-21ae1d17ac0b" providerId="ADAL" clId="{392931FF-A81C-473B-9E90-5EEF3CEDAF1B}" dt="2021-12-02T07:53:39.797" v="322" actId="2696"/>
        <pc:sldMkLst>
          <pc:docMk/>
          <pc:sldMk cId="1244183199" sldId="575"/>
        </pc:sldMkLst>
      </pc:sldChg>
      <pc:sldChg chg="del">
        <pc:chgData name="Siniša Vuksan" userId="3af124f9-b8e7-46e3-9422-21ae1d17ac0b" providerId="ADAL" clId="{392931FF-A81C-473B-9E90-5EEF3CEDAF1B}" dt="2021-12-02T07:53:40.251" v="323" actId="2696"/>
        <pc:sldMkLst>
          <pc:docMk/>
          <pc:sldMk cId="352153676" sldId="576"/>
        </pc:sldMkLst>
      </pc:sldChg>
      <pc:sldChg chg="del">
        <pc:chgData name="Siniša Vuksan" userId="3af124f9-b8e7-46e3-9422-21ae1d17ac0b" providerId="ADAL" clId="{392931FF-A81C-473B-9E90-5EEF3CEDAF1B}" dt="2021-12-02T07:53:40.784" v="324" actId="2696"/>
        <pc:sldMkLst>
          <pc:docMk/>
          <pc:sldMk cId="3290300376" sldId="577"/>
        </pc:sldMkLst>
      </pc:sldChg>
      <pc:sldChg chg="del">
        <pc:chgData name="Siniša Vuksan" userId="3af124f9-b8e7-46e3-9422-21ae1d17ac0b" providerId="ADAL" clId="{392931FF-A81C-473B-9E90-5EEF3CEDAF1B}" dt="2021-12-02T07:53:33.403" v="310" actId="2696"/>
        <pc:sldMkLst>
          <pc:docMk/>
          <pc:sldMk cId="1945818955" sldId="579"/>
        </pc:sldMkLst>
      </pc:sldChg>
      <pc:sldChg chg="modSp">
        <pc:chgData name="Siniša Vuksan" userId="3af124f9-b8e7-46e3-9422-21ae1d17ac0b" providerId="ADAL" clId="{392931FF-A81C-473B-9E90-5EEF3CEDAF1B}" dt="2021-12-02T07:36:29.359" v="0" actId="20577"/>
        <pc:sldMkLst>
          <pc:docMk/>
          <pc:sldMk cId="767910385" sldId="582"/>
        </pc:sldMkLst>
        <pc:spChg chg="mod">
          <ac:chgData name="Siniša Vuksan" userId="3af124f9-b8e7-46e3-9422-21ae1d17ac0b" providerId="ADAL" clId="{392931FF-A81C-473B-9E90-5EEF3CEDAF1B}" dt="2021-12-02T07:36:29.359" v="0" actId="20577"/>
          <ac:spMkLst>
            <pc:docMk/>
            <pc:sldMk cId="767910385" sldId="582"/>
            <ac:spMk id="10" creationId="{18FCC39C-C47C-4209-8717-4E000D30D0B8}"/>
          </ac:spMkLst>
        </pc:spChg>
      </pc:sldChg>
      <pc:sldChg chg="addSp modSp add ord modAnim">
        <pc:chgData name="Siniša Vuksan" userId="3af124f9-b8e7-46e3-9422-21ae1d17ac0b" providerId="ADAL" clId="{392931FF-A81C-473B-9E90-5EEF3CEDAF1B}" dt="2021-12-02T07:44:26.236" v="97"/>
        <pc:sldMkLst>
          <pc:docMk/>
          <pc:sldMk cId="1594006227" sldId="587"/>
        </pc:sldMkLst>
        <pc:spChg chg="mod">
          <ac:chgData name="Siniša Vuksan" userId="3af124f9-b8e7-46e3-9422-21ae1d17ac0b" providerId="ADAL" clId="{392931FF-A81C-473B-9E90-5EEF3CEDAF1B}" dt="2021-12-02T07:41:54.638" v="55" actId="14100"/>
          <ac:spMkLst>
            <pc:docMk/>
            <pc:sldMk cId="1594006227" sldId="587"/>
            <ac:spMk id="6" creationId="{010AB125-9086-4261-98B4-FC5A0801347C}"/>
          </ac:spMkLst>
        </pc:spChg>
        <pc:spChg chg="mod">
          <ac:chgData name="Siniša Vuksan" userId="3af124f9-b8e7-46e3-9422-21ae1d17ac0b" providerId="ADAL" clId="{392931FF-A81C-473B-9E90-5EEF3CEDAF1B}" dt="2021-12-02T07:39:06.030" v="2" actId="20577"/>
          <ac:spMkLst>
            <pc:docMk/>
            <pc:sldMk cId="1594006227" sldId="587"/>
            <ac:spMk id="7" creationId="{0256D9EB-C20B-45FA-9F3D-124012366C9E}"/>
          </ac:spMkLst>
        </pc:spChg>
        <pc:spChg chg="add mod">
          <ac:chgData name="Siniša Vuksan" userId="3af124f9-b8e7-46e3-9422-21ae1d17ac0b" providerId="ADAL" clId="{392931FF-A81C-473B-9E90-5EEF3CEDAF1B}" dt="2021-12-02T07:44:17.629" v="93" actId="20577"/>
          <ac:spMkLst>
            <pc:docMk/>
            <pc:sldMk cId="1594006227" sldId="587"/>
            <ac:spMk id="8" creationId="{777D74D8-85CF-4514-B0D6-A2701D36DB27}"/>
          </ac:spMkLst>
        </pc:spChg>
        <pc:spChg chg="add mod">
          <ac:chgData name="Siniša Vuksan" userId="3af124f9-b8e7-46e3-9422-21ae1d17ac0b" providerId="ADAL" clId="{392931FF-A81C-473B-9E90-5EEF3CEDAF1B}" dt="2021-12-02T07:44:19.288" v="94" actId="20577"/>
          <ac:spMkLst>
            <pc:docMk/>
            <pc:sldMk cId="1594006227" sldId="587"/>
            <ac:spMk id="9" creationId="{AC834FA5-EA56-4E4B-8FB7-AA977F6804BC}"/>
          </ac:spMkLst>
        </pc:spChg>
        <pc:spChg chg="add mod">
          <ac:chgData name="Siniša Vuksan" userId="3af124f9-b8e7-46e3-9422-21ae1d17ac0b" providerId="ADAL" clId="{392931FF-A81C-473B-9E90-5EEF3CEDAF1B}" dt="2021-12-02T07:44:20.660" v="95" actId="20577"/>
          <ac:spMkLst>
            <pc:docMk/>
            <pc:sldMk cId="1594006227" sldId="587"/>
            <ac:spMk id="10" creationId="{21ED51A2-FC51-4A16-AA03-86DDDDF9B6BF}"/>
          </ac:spMkLst>
        </pc:spChg>
        <pc:spChg chg="add mod">
          <ac:chgData name="Siniša Vuksan" userId="3af124f9-b8e7-46e3-9422-21ae1d17ac0b" providerId="ADAL" clId="{392931FF-A81C-473B-9E90-5EEF3CEDAF1B}" dt="2021-12-02T07:44:22.944" v="96" actId="20577"/>
          <ac:spMkLst>
            <pc:docMk/>
            <pc:sldMk cId="1594006227" sldId="587"/>
            <ac:spMk id="11" creationId="{69088F2F-45E4-42E7-BA65-206E96B1B40C}"/>
          </ac:spMkLst>
        </pc:spChg>
        <pc:picChg chg="mod">
          <ac:chgData name="Siniša Vuksan" userId="3af124f9-b8e7-46e3-9422-21ae1d17ac0b" providerId="ADAL" clId="{392931FF-A81C-473B-9E90-5EEF3CEDAF1B}" dt="2021-12-02T07:40:28.109" v="9" actId="1076"/>
          <ac:picMkLst>
            <pc:docMk/>
            <pc:sldMk cId="1594006227" sldId="587"/>
            <ac:picMk id="2" creationId="{79AB126F-5218-4223-8FB3-6BD5D18FF2B3}"/>
          </ac:picMkLst>
        </pc:picChg>
        <pc:picChg chg="mod">
          <ac:chgData name="Siniša Vuksan" userId="3af124f9-b8e7-46e3-9422-21ae1d17ac0b" providerId="ADAL" clId="{392931FF-A81C-473B-9E90-5EEF3CEDAF1B}" dt="2021-12-02T07:39:34.427" v="3" actId="14826"/>
          <ac:picMkLst>
            <pc:docMk/>
            <pc:sldMk cId="1594006227" sldId="587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392931FF-A81C-473B-9E90-5EEF3CEDAF1B}" dt="2021-12-02T07:49:37.356" v="223"/>
        <pc:sldMkLst>
          <pc:docMk/>
          <pc:sldMk cId="2658064883" sldId="588"/>
        </pc:sldMkLst>
        <pc:spChg chg="mod">
          <ac:chgData name="Siniša Vuksan" userId="3af124f9-b8e7-46e3-9422-21ae1d17ac0b" providerId="ADAL" clId="{392931FF-A81C-473B-9E90-5EEF3CEDAF1B}" dt="2021-12-02T07:46:23.317" v="186" actId="14100"/>
          <ac:spMkLst>
            <pc:docMk/>
            <pc:sldMk cId="2658064883" sldId="588"/>
            <ac:spMk id="6" creationId="{010AB125-9086-4261-98B4-FC5A0801347C}"/>
          </ac:spMkLst>
        </pc:spChg>
        <pc:picChg chg="mod">
          <ac:chgData name="Siniša Vuksan" userId="3af124f9-b8e7-46e3-9422-21ae1d17ac0b" providerId="ADAL" clId="{392931FF-A81C-473B-9E90-5EEF3CEDAF1B}" dt="2021-12-02T07:45:32.786" v="99" actId="1076"/>
          <ac:picMkLst>
            <pc:docMk/>
            <pc:sldMk cId="2658064883" sldId="588"/>
            <ac:picMk id="2" creationId="{B69E1C10-ACFD-49C4-B019-6B92ED78F85E}"/>
          </ac:picMkLst>
        </pc:picChg>
        <pc:picChg chg="mod">
          <ac:chgData name="Siniša Vuksan" userId="3af124f9-b8e7-46e3-9422-21ae1d17ac0b" providerId="ADAL" clId="{392931FF-A81C-473B-9E90-5EEF3CEDAF1B}" dt="2021-12-02T07:42:11.759" v="57" actId="14826"/>
          <ac:picMkLst>
            <pc:docMk/>
            <pc:sldMk cId="2658064883" sldId="588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392931FF-A81C-473B-9E90-5EEF3CEDAF1B}" dt="2021-12-02T07:48:53.724" v="198" actId="1076"/>
          <ac:picMkLst>
            <pc:docMk/>
            <pc:sldMk cId="2658064883" sldId="588"/>
            <ac:picMk id="7" creationId="{7C1E6EC3-C9CE-429E-93F7-2AEF7607FCDD}"/>
          </ac:picMkLst>
        </pc:picChg>
        <pc:picChg chg="add mod">
          <ac:chgData name="Siniša Vuksan" userId="3af124f9-b8e7-46e3-9422-21ae1d17ac0b" providerId="ADAL" clId="{392931FF-A81C-473B-9E90-5EEF3CEDAF1B}" dt="2021-12-02T07:49:06.304" v="200" actId="1076"/>
          <ac:picMkLst>
            <pc:docMk/>
            <pc:sldMk cId="2658064883" sldId="588"/>
            <ac:picMk id="8" creationId="{7D335FEF-D4E2-4CD7-A148-F8CF6F1BC266}"/>
          </ac:picMkLst>
        </pc:picChg>
        <pc:picChg chg="add mod">
          <ac:chgData name="Siniša Vuksan" userId="3af124f9-b8e7-46e3-9422-21ae1d17ac0b" providerId="ADAL" clId="{392931FF-A81C-473B-9E90-5EEF3CEDAF1B}" dt="2021-12-02T07:49:16.005" v="207" actId="14100"/>
          <ac:picMkLst>
            <pc:docMk/>
            <pc:sldMk cId="2658064883" sldId="588"/>
            <ac:picMk id="9" creationId="{18C1622C-45CF-46E6-93DA-E5265B53539D}"/>
          </ac:picMkLst>
        </pc:picChg>
        <pc:picChg chg="add mod">
          <ac:chgData name="Siniša Vuksan" userId="3af124f9-b8e7-46e3-9422-21ae1d17ac0b" providerId="ADAL" clId="{392931FF-A81C-473B-9E90-5EEF3CEDAF1B}" dt="2021-12-02T07:49:31.784" v="222" actId="1038"/>
          <ac:picMkLst>
            <pc:docMk/>
            <pc:sldMk cId="2658064883" sldId="588"/>
            <ac:picMk id="10" creationId="{212F9E1F-9B3E-48D6-9E93-7FC44373D350}"/>
          </ac:picMkLst>
        </pc:picChg>
        <pc:picChg chg="add mod">
          <ac:chgData name="Siniša Vuksan" userId="3af124f9-b8e7-46e3-9422-21ae1d17ac0b" providerId="ADAL" clId="{392931FF-A81C-473B-9E90-5EEF3CEDAF1B}" dt="2021-12-02T07:48:26.072" v="192" actId="1076"/>
          <ac:picMkLst>
            <pc:docMk/>
            <pc:sldMk cId="2658064883" sldId="588"/>
            <ac:picMk id="1026" creationId="{9FFF7B99-91D6-4A49-A975-FA63A4567DC1}"/>
          </ac:picMkLst>
        </pc:picChg>
      </pc:sldChg>
      <pc:sldChg chg="modSp add ord modAnim">
        <pc:chgData name="Siniša Vuksan" userId="3af124f9-b8e7-46e3-9422-21ae1d17ac0b" providerId="ADAL" clId="{392931FF-A81C-473B-9E90-5EEF3CEDAF1B}" dt="2021-12-02T07:53:28.869" v="309"/>
        <pc:sldMkLst>
          <pc:docMk/>
          <pc:sldMk cId="3008294083" sldId="589"/>
        </pc:sldMkLst>
        <pc:spChg chg="mod">
          <ac:chgData name="Siniša Vuksan" userId="3af124f9-b8e7-46e3-9422-21ae1d17ac0b" providerId="ADAL" clId="{392931FF-A81C-473B-9E90-5EEF3CEDAF1B}" dt="2021-12-02T07:53:23.987" v="308" actId="20577"/>
          <ac:spMkLst>
            <pc:docMk/>
            <pc:sldMk cId="3008294083" sldId="589"/>
            <ac:spMk id="6" creationId="{010AB125-9086-4261-98B4-FC5A0801347C}"/>
          </ac:spMkLst>
        </pc:spChg>
        <pc:spChg chg="mod">
          <ac:chgData name="Siniša Vuksan" userId="3af124f9-b8e7-46e3-9422-21ae1d17ac0b" providerId="ADAL" clId="{392931FF-A81C-473B-9E90-5EEF3CEDAF1B}" dt="2021-12-02T07:49:43.481" v="225" actId="20577"/>
          <ac:spMkLst>
            <pc:docMk/>
            <pc:sldMk cId="3008294083" sldId="589"/>
            <ac:spMk id="7" creationId="{0256D9EB-C20B-45FA-9F3D-124012366C9E}"/>
          </ac:spMkLst>
        </pc:spChg>
        <pc:picChg chg="mod">
          <ac:chgData name="Siniša Vuksan" userId="3af124f9-b8e7-46e3-9422-21ae1d17ac0b" providerId="ADAL" clId="{392931FF-A81C-473B-9E90-5EEF3CEDAF1B}" dt="2021-12-02T07:52:14.619" v="230" actId="1076"/>
          <ac:picMkLst>
            <pc:docMk/>
            <pc:sldMk cId="3008294083" sldId="589"/>
            <ac:picMk id="2" creationId="{79AB126F-5218-4223-8FB3-6BD5D18FF2B3}"/>
          </ac:picMkLst>
        </pc:picChg>
        <pc:picChg chg="mod">
          <ac:chgData name="Siniša Vuksan" userId="3af124f9-b8e7-46e3-9422-21ae1d17ac0b" providerId="ADAL" clId="{392931FF-A81C-473B-9E90-5EEF3CEDAF1B}" dt="2021-12-02T07:50:14.595" v="227" actId="14826"/>
          <ac:picMkLst>
            <pc:docMk/>
            <pc:sldMk cId="3008294083" sldId="589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ᵀᴴᴱ ᴼᴿᴵᴳᴵᴻᴬᴸ Wolfenstein" userId="215f646470bc261a" providerId="LiveId" clId="{B8286DF6-407A-4385-9B05-204537352E0F}"/>
  </pc:docChgLst>
  <pc:docChgLst>
    <pc:chgData name="Siniša Vuksan" userId="3af124f9-b8e7-46e3-9422-21ae1d17ac0b" providerId="ADAL" clId="{94D3489F-5B74-46A0-A27C-421439387909}"/>
    <pc:docChg chg="undo custSel addSld delSld modSld sldOrd">
      <pc:chgData name="Siniša Vuksan" userId="3af124f9-b8e7-46e3-9422-21ae1d17ac0b" providerId="ADAL" clId="{94D3489F-5B74-46A0-A27C-421439387909}" dt="2021-11-25T16:58:02.016" v="4035"/>
      <pc:docMkLst>
        <pc:docMk/>
      </pc:docMkLst>
      <pc:sldChg chg="modSp">
        <pc:chgData name="Siniša Vuksan" userId="3af124f9-b8e7-46e3-9422-21ae1d17ac0b" providerId="ADAL" clId="{94D3489F-5B74-46A0-A27C-421439387909}" dt="2021-11-25T11:25:00.806" v="30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4D3489F-5B74-46A0-A27C-421439387909}" dt="2021-11-25T11:25:00.806" v="3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ord delAnim modAnim">
        <pc:chgData name="Siniša Vuksan" userId="3af124f9-b8e7-46e3-9422-21ae1d17ac0b" providerId="ADAL" clId="{94D3489F-5B74-46A0-A27C-421439387909}" dt="2021-11-25T15:43:58.121" v="1461"/>
        <pc:sldMkLst>
          <pc:docMk/>
          <pc:sldMk cId="2988928643" sldId="566"/>
        </pc:sldMkLst>
        <pc:spChg chg="mod">
          <ac:chgData name="Siniša Vuksan" userId="3af124f9-b8e7-46e3-9422-21ae1d17ac0b" providerId="ADAL" clId="{94D3489F-5B74-46A0-A27C-421439387909}" dt="2021-11-25T15:40:09.479" v="1177" actId="20577"/>
          <ac:spMkLst>
            <pc:docMk/>
            <pc:sldMk cId="2988928643" sldId="566"/>
            <ac:spMk id="6" creationId="{010AB125-9086-4261-98B4-FC5A0801347C}"/>
          </ac:spMkLst>
        </pc:spChg>
        <pc:spChg chg="mod">
          <ac:chgData name="Siniša Vuksan" userId="3af124f9-b8e7-46e3-9422-21ae1d17ac0b" providerId="ADAL" clId="{94D3489F-5B74-46A0-A27C-421439387909}" dt="2021-11-25T15:34:25.375" v="1052" actId="20577"/>
          <ac:spMkLst>
            <pc:docMk/>
            <pc:sldMk cId="2988928643" sldId="566"/>
            <ac:spMk id="7" creationId="{0256D9EB-C20B-45FA-9F3D-124012366C9E}"/>
          </ac:spMkLst>
        </pc:spChg>
        <pc:spChg chg="add mod">
          <ac:chgData name="Siniša Vuksan" userId="3af124f9-b8e7-46e3-9422-21ae1d17ac0b" providerId="ADAL" clId="{94D3489F-5B74-46A0-A27C-421439387909}" dt="2021-11-25T15:43:55.042" v="1460" actId="14100"/>
          <ac:spMkLst>
            <pc:docMk/>
            <pc:sldMk cId="2988928643" sldId="566"/>
            <ac:spMk id="23" creationId="{DA5B98BB-6045-403C-9462-CA052047FCC8}"/>
          </ac:spMkLst>
        </pc:spChg>
        <pc:spChg chg="add mod">
          <ac:chgData name="Siniša Vuksan" userId="3af124f9-b8e7-46e3-9422-21ae1d17ac0b" providerId="ADAL" clId="{94D3489F-5B74-46A0-A27C-421439387909}" dt="2021-11-25T15:43:48.309" v="1459" actId="20577"/>
          <ac:spMkLst>
            <pc:docMk/>
            <pc:sldMk cId="2988928643" sldId="566"/>
            <ac:spMk id="24" creationId="{AB5A0D1A-27F5-47B9-9511-C60AE0F6BE33}"/>
          </ac:spMkLst>
        </pc:spChg>
        <pc:picChg chg="mod">
          <ac:chgData name="Siniša Vuksan" userId="3af124f9-b8e7-46e3-9422-21ae1d17ac0b" providerId="ADAL" clId="{94D3489F-5B74-46A0-A27C-421439387909}" dt="2021-11-25T15:37:16.566" v="1130" actId="1035"/>
          <ac:picMkLst>
            <pc:docMk/>
            <pc:sldMk cId="2988928643" sldId="566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4D3489F-5B74-46A0-A27C-421439387909}" dt="2021-11-25T15:39:34.996" v="1169" actId="1035"/>
          <ac:picMkLst>
            <pc:docMk/>
            <pc:sldMk cId="2988928643" sldId="566"/>
            <ac:picMk id="3" creationId="{0868D93B-3967-48DD-A35D-C0A2F1C37F3C}"/>
          </ac:picMkLst>
        </pc:picChg>
        <pc:picChg chg="mod">
          <ac:chgData name="Siniša Vuksan" userId="3af124f9-b8e7-46e3-9422-21ae1d17ac0b" providerId="ADAL" clId="{94D3489F-5B74-46A0-A27C-421439387909}" dt="2021-11-25T15:40:48.155" v="1262" actId="14100"/>
          <ac:picMkLst>
            <pc:docMk/>
            <pc:sldMk cId="2988928643" sldId="56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4D3489F-5B74-46A0-A27C-421439387909}" dt="2021-11-25T15:38:39.312" v="1150" actId="1035"/>
          <ac:picMkLst>
            <pc:docMk/>
            <pc:sldMk cId="2988928643" sldId="566"/>
            <ac:picMk id="13" creationId="{DEA003E0-4FF1-4996-BFFF-0D726009003D}"/>
          </ac:picMkLst>
        </pc:picChg>
        <pc:picChg chg="add mod">
          <ac:chgData name="Siniša Vuksan" userId="3af124f9-b8e7-46e3-9422-21ae1d17ac0b" providerId="ADAL" clId="{94D3489F-5B74-46A0-A27C-421439387909}" dt="2021-11-25T15:38:54.643" v="1153" actId="1076"/>
          <ac:picMkLst>
            <pc:docMk/>
            <pc:sldMk cId="2988928643" sldId="566"/>
            <ac:picMk id="14" creationId="{6D992767-C6FF-4BC8-B193-7AC97602FD83}"/>
          </ac:picMkLst>
        </pc:picChg>
        <pc:picChg chg="del">
          <ac:chgData name="Siniša Vuksan" userId="3af124f9-b8e7-46e3-9422-21ae1d17ac0b" providerId="ADAL" clId="{94D3489F-5B74-46A0-A27C-421439387909}" dt="2021-11-25T15:35:10.045" v="1054" actId="478"/>
          <ac:picMkLst>
            <pc:docMk/>
            <pc:sldMk cId="2988928643" sldId="566"/>
            <ac:picMk id="15" creationId="{E3C76C6F-075B-47CE-B06D-E2861124C5C7}"/>
          </ac:picMkLst>
        </pc:picChg>
        <pc:picChg chg="del">
          <ac:chgData name="Siniša Vuksan" userId="3af124f9-b8e7-46e3-9422-21ae1d17ac0b" providerId="ADAL" clId="{94D3489F-5B74-46A0-A27C-421439387909}" dt="2021-11-25T15:35:10.952" v="1055" actId="478"/>
          <ac:picMkLst>
            <pc:docMk/>
            <pc:sldMk cId="2988928643" sldId="566"/>
            <ac:picMk id="16" creationId="{54585FE6-E543-4F3D-B5D1-30995EA748F0}"/>
          </ac:picMkLst>
        </pc:picChg>
        <pc:picChg chg="del">
          <ac:chgData name="Siniša Vuksan" userId="3af124f9-b8e7-46e3-9422-21ae1d17ac0b" providerId="ADAL" clId="{94D3489F-5B74-46A0-A27C-421439387909}" dt="2021-11-25T15:35:11.703" v="1056" actId="478"/>
          <ac:picMkLst>
            <pc:docMk/>
            <pc:sldMk cId="2988928643" sldId="566"/>
            <ac:picMk id="17" creationId="{5245DDBE-711E-4853-AB79-AD2643ED2FF0}"/>
          </ac:picMkLst>
        </pc:picChg>
        <pc:picChg chg="del">
          <ac:chgData name="Siniša Vuksan" userId="3af124f9-b8e7-46e3-9422-21ae1d17ac0b" providerId="ADAL" clId="{94D3489F-5B74-46A0-A27C-421439387909}" dt="2021-11-25T15:35:12.360" v="1057" actId="478"/>
          <ac:picMkLst>
            <pc:docMk/>
            <pc:sldMk cId="2988928643" sldId="566"/>
            <ac:picMk id="18" creationId="{88DD9412-DCA4-45B1-9D97-C46766E0CE41}"/>
          </ac:picMkLst>
        </pc:picChg>
        <pc:picChg chg="del">
          <ac:chgData name="Siniša Vuksan" userId="3af124f9-b8e7-46e3-9422-21ae1d17ac0b" providerId="ADAL" clId="{94D3489F-5B74-46A0-A27C-421439387909}" dt="2021-11-25T15:35:13.059" v="1058" actId="478"/>
          <ac:picMkLst>
            <pc:docMk/>
            <pc:sldMk cId="2988928643" sldId="566"/>
            <ac:picMk id="19" creationId="{C7392D4A-8EB8-498D-81B2-8E212551F9BF}"/>
          </ac:picMkLst>
        </pc:picChg>
        <pc:picChg chg="del">
          <ac:chgData name="Siniša Vuksan" userId="3af124f9-b8e7-46e3-9422-21ae1d17ac0b" providerId="ADAL" clId="{94D3489F-5B74-46A0-A27C-421439387909}" dt="2021-11-25T15:35:13.763" v="1059" actId="478"/>
          <ac:picMkLst>
            <pc:docMk/>
            <pc:sldMk cId="2988928643" sldId="566"/>
            <ac:picMk id="20" creationId="{91DA485E-BD1F-4F22-95A6-39734248236E}"/>
          </ac:picMkLst>
        </pc:picChg>
        <pc:picChg chg="add mod">
          <ac:chgData name="Siniša Vuksan" userId="3af124f9-b8e7-46e3-9422-21ae1d17ac0b" providerId="ADAL" clId="{94D3489F-5B74-46A0-A27C-421439387909}" dt="2021-11-25T15:39:11.859" v="1155" actId="1076"/>
          <ac:picMkLst>
            <pc:docMk/>
            <pc:sldMk cId="2988928643" sldId="566"/>
            <ac:picMk id="21" creationId="{351100AE-D783-44EC-AE1B-2EE3D32A8E0A}"/>
          </ac:picMkLst>
        </pc:picChg>
        <pc:picChg chg="add mod">
          <ac:chgData name="Siniša Vuksan" userId="3af124f9-b8e7-46e3-9422-21ae1d17ac0b" providerId="ADAL" clId="{94D3489F-5B74-46A0-A27C-421439387909}" dt="2021-11-25T15:39:21.357" v="1164" actId="1035"/>
          <ac:picMkLst>
            <pc:docMk/>
            <pc:sldMk cId="2988928643" sldId="566"/>
            <ac:picMk id="22" creationId="{4C3FBC15-5565-4DAD-89DD-7644A6E77B1D}"/>
          </ac:picMkLst>
        </pc:picChg>
      </pc:sldChg>
    </pc:docChg>
  </pc:docChgLst>
  <pc:docChgLst>
    <pc:chgData name="Siniša ᵀᴴᴱ ᴼᴿᴵᴳᴵᴻᴬᴸ Wolfenstein" userId="215f646470bc261a" providerId="LiveId" clId="{02FC7EFA-2E7F-4788-AACD-E0736368D5A1}"/>
  </pc:docChgLst>
  <pc:docChgLst>
    <pc:chgData name="Siniša Vuksan" userId="3af124f9-b8e7-46e3-9422-21ae1d17ac0b" providerId="ADAL" clId="{D6F7B15F-22FF-425B-B979-1D15F7CB28F4}"/>
  </pc:docChgLst>
  <pc:docChgLst>
    <pc:chgData name="Siniša Vuksan" userId="3af124f9-b8e7-46e3-9422-21ae1d17ac0b" providerId="ADAL" clId="{2EA5B0E0-057C-4E27-B86E-41749C058511}"/>
    <pc:docChg chg="undo custSel addSld delSld modSld sldOrd">
      <pc:chgData name="Siniša Vuksan" userId="3af124f9-b8e7-46e3-9422-21ae1d17ac0b" providerId="ADAL" clId="{2EA5B0E0-057C-4E27-B86E-41749C058511}" dt="2021-11-19T14:11:53.042" v="3591" actId="20577"/>
      <pc:docMkLst>
        <pc:docMk/>
      </pc:docMkLst>
      <pc:sldChg chg="modSp">
        <pc:chgData name="Siniša Vuksan" userId="3af124f9-b8e7-46e3-9422-21ae1d17ac0b" providerId="ADAL" clId="{2EA5B0E0-057C-4E27-B86E-41749C058511}" dt="2021-11-19T12:02:58.213" v="10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2EA5B0E0-057C-4E27-B86E-41749C058511}" dt="2021-11-19T12:02:58.213" v="10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60404417-70EA-4562-99B0-FF0AA0CDD73A}"/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963/076/998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138902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4;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All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over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map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6249" y="3202176"/>
            <a:ext cx="7636812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5;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>
                <a:ea typeface="Cambria" panose="02040503050406030204" pitchFamily="18" charset="0"/>
                <a:cs typeface="+mj-cs"/>
              </a:rPr>
              <a:t>6,500…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languages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in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the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world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4" y="8274"/>
            <a:ext cx="4800052" cy="684924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4689" y="8274"/>
            <a:ext cx="7106053" cy="6656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Are you learning any other language? Choose a language you like and translate these</a:t>
            </a:r>
            <a:r>
              <a:rPr lang="hr-HR" sz="2000" b="1" dirty="0"/>
              <a:t> </a:t>
            </a:r>
            <a:r>
              <a:rPr lang="en-US" sz="2000" b="1" dirty="0"/>
              <a:t>English expressions using Google Translate.</a:t>
            </a:r>
            <a:br>
              <a:rPr lang="hr-HR" sz="2000" b="1" dirty="0"/>
            </a:br>
            <a:r>
              <a:rPr lang="hr-HR" sz="2000" i="1" dirty="0"/>
              <a:t>Pomoću Google Prevoditelja prevedi zadane svakodnevne rečenice na jezik koji učiš ili želiš naučiti te ih zapiši u tablicu.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84" y="1246094"/>
            <a:ext cx="11507387" cy="541886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544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" y="10684"/>
            <a:ext cx="4836978" cy="686109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772400" y="2836985"/>
            <a:ext cx="4425384" cy="4003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say whether these sentences are true or false.</a:t>
            </a:r>
            <a:br>
              <a:rPr lang="hr-HR" sz="2000" b="1" dirty="0"/>
            </a:br>
            <a:r>
              <a:rPr lang="hr-HR" sz="2000" i="1" dirty="0"/>
              <a:t>Pročitaj tekst o znakovnome jeziku. Nakon čitanja razmisli jesu li tvrdnje na početku ovoga teksta točne ili netočne.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07" y="-15501"/>
            <a:ext cx="6992795" cy="68872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77D74D8-85CF-4514-B0D6-A2701D36DB27}"/>
              </a:ext>
            </a:extLst>
          </p:cNvPr>
          <p:cNvSpPr txBox="1">
            <a:spLocks/>
          </p:cNvSpPr>
          <p:nvPr/>
        </p:nvSpPr>
        <p:spPr>
          <a:xfrm>
            <a:off x="3581511" y="400589"/>
            <a:ext cx="5647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C834FA5-EA56-4E4B-8FB7-AA977F6804BC}"/>
              </a:ext>
            </a:extLst>
          </p:cNvPr>
          <p:cNvSpPr txBox="1">
            <a:spLocks/>
          </p:cNvSpPr>
          <p:nvPr/>
        </p:nvSpPr>
        <p:spPr>
          <a:xfrm>
            <a:off x="5315008" y="681554"/>
            <a:ext cx="5647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1ED51A2-FC51-4A16-AA03-86DDDDF9B6BF}"/>
              </a:ext>
            </a:extLst>
          </p:cNvPr>
          <p:cNvSpPr txBox="1">
            <a:spLocks/>
          </p:cNvSpPr>
          <p:nvPr/>
        </p:nvSpPr>
        <p:spPr>
          <a:xfrm>
            <a:off x="6131169" y="962519"/>
            <a:ext cx="5647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9088F2F-45E4-42E7-BA65-206E96B1B40C}"/>
              </a:ext>
            </a:extLst>
          </p:cNvPr>
          <p:cNvSpPr txBox="1">
            <a:spLocks/>
          </p:cNvSpPr>
          <p:nvPr/>
        </p:nvSpPr>
        <p:spPr>
          <a:xfrm>
            <a:off x="6049109" y="1231761"/>
            <a:ext cx="5647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1594006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4" y="28068"/>
            <a:ext cx="4800052" cy="680965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4689" y="1195754"/>
            <a:ext cx="7106053" cy="54692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Odd</a:t>
            </a:r>
            <a:r>
              <a:rPr lang="hr-HR" sz="2000" b="1" dirty="0"/>
              <a:t> one </a:t>
            </a:r>
            <a:r>
              <a:rPr lang="hr-HR" sz="2000" b="1" dirty="0" err="1"/>
              <a:t>out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Kako bi učvrstio svoje znanje o znakovnom jeziku izbaci uljeza. 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06" y="1913828"/>
            <a:ext cx="11507387" cy="28455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9FFF7B99-91D6-4A49-A975-FA63A4567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982" y="2356338"/>
            <a:ext cx="898280" cy="72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Vidi izvornu sliku">
            <a:extLst>
              <a:ext uri="{FF2B5EF4-FFF2-40B4-BE49-F238E27FC236}">
                <a16:creationId xmlns:a16="http://schemas.microsoft.com/office/drawing/2014/main" id="{7C1E6EC3-C9CE-429E-93F7-2AEF7607F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7715" y="2801815"/>
            <a:ext cx="682572" cy="72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id="{7D335FEF-D4E2-4CD7-A148-F8CF6F1BC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053" y="3203690"/>
            <a:ext cx="682572" cy="72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18C1622C-45CF-46E6-93DA-E5265B535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207" y="3631500"/>
            <a:ext cx="2069270" cy="72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212F9E1F-9B3E-48D6-9E93-7FC44373D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316" y="4079630"/>
            <a:ext cx="682572" cy="72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806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" y="10684"/>
            <a:ext cx="4836977" cy="686109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924800" y="2836985"/>
            <a:ext cx="4272984" cy="4003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photos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s</a:t>
            </a:r>
            <a:r>
              <a:rPr lang="en-US" sz="2000" b="1" dirty="0" err="1"/>
              <a:t>pell</a:t>
            </a:r>
            <a:r>
              <a:rPr lang="en-US" sz="2000" b="1" dirty="0"/>
              <a:t> you name in British sign alphabet.</a:t>
            </a:r>
            <a:br>
              <a:rPr lang="hr-HR" sz="2000" b="1" dirty="0"/>
            </a:br>
            <a:r>
              <a:rPr lang="hr-HR" sz="2000" i="1" dirty="0"/>
              <a:t>Pogledaj fotografije britanskog znakovnog jezika i pokušaj pomoću britanske znakovne abecede </a:t>
            </a:r>
            <a:r>
              <a:rPr lang="hr-HR" sz="2000" i="1" dirty="0" err="1"/>
              <a:t>slovkati</a:t>
            </a:r>
            <a:r>
              <a:rPr lang="hr-HR" sz="2000" i="1" dirty="0"/>
              <a:t> svoje ime.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041" y="17930"/>
            <a:ext cx="4859359" cy="68872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8294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24"/>
            <a:ext cx="4811790" cy="683655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32" y="3840794"/>
            <a:ext cx="11426407" cy="27453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60780" y="385482"/>
            <a:ext cx="7331220" cy="63041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There is a saying which says ‘With languages</a:t>
            </a:r>
            <a:r>
              <a:rPr lang="hr-HR" sz="2000" b="1" dirty="0"/>
              <a:t> </a:t>
            </a:r>
            <a:r>
              <a:rPr lang="en-US" sz="2000" b="1" dirty="0"/>
              <a:t>you are at home anywhere’. What does it mean?</a:t>
            </a:r>
            <a:r>
              <a:rPr lang="hr-HR" sz="2000" b="1" dirty="0"/>
              <a:t> </a:t>
            </a:r>
            <a:r>
              <a:rPr lang="hr-HR" sz="2000" i="1" dirty="0"/>
              <a:t>Postoji izreka koja kaže: „Ako znaš jezike, svugdje ti može biti dom!” Kako tumačiš tu izreku?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Why are you learning English? </a:t>
            </a:r>
            <a:r>
              <a:rPr lang="hr-HR" sz="2000" i="1" dirty="0"/>
              <a:t>Zašto učiš engleski jezik?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are the benefits of</a:t>
            </a:r>
            <a:r>
              <a:rPr lang="hr-HR" sz="2000" b="1" dirty="0"/>
              <a:t> </a:t>
            </a:r>
            <a:r>
              <a:rPr lang="en-US" sz="2000" b="1" dirty="0"/>
              <a:t>speaking it? </a:t>
            </a:r>
            <a:r>
              <a:rPr lang="hr-HR" sz="2000" i="1" dirty="0"/>
              <a:t>Koje su prednosti govorenja engleskog jezika?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 will English be useful in the future?</a:t>
            </a:r>
            <a:r>
              <a:rPr lang="hr-HR" sz="2000" b="1" dirty="0"/>
              <a:t> </a:t>
            </a:r>
            <a:r>
              <a:rPr lang="hr-HR" sz="2000" i="1" dirty="0"/>
              <a:t>Zašto će engleski jezik biti koristan u budućnosti?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Are you learning another foreign language? Why?</a:t>
            </a:r>
            <a:br>
              <a:rPr lang="hr-HR" sz="2000" b="1" dirty="0"/>
            </a:br>
            <a:r>
              <a:rPr lang="hr-HR" sz="2000" i="1" dirty="0"/>
              <a:t>Učiš li još koji strani jezik? Zašto?</a:t>
            </a:r>
          </a:p>
        </p:txBody>
      </p:sp>
    </p:spTree>
    <p:extLst>
      <p:ext uri="{BB962C8B-B14F-4D97-AF65-F5344CB8AC3E}">
        <p14:creationId xmlns:p14="http://schemas.microsoft.com/office/powerpoint/2010/main" val="380126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0" y="901216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mother tongue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second language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f</a:t>
            </a:r>
            <a:r>
              <a:rPr lang="en-US" sz="1900" b="1" dirty="0" err="1"/>
              <a:t>oreign</a:t>
            </a:r>
            <a:r>
              <a:rPr lang="hr-HR" sz="1900" b="1" dirty="0"/>
              <a:t> </a:t>
            </a:r>
            <a:r>
              <a:rPr lang="en-US" sz="1900" b="1" dirty="0"/>
              <a:t>language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pidgin language</a:t>
            </a:r>
            <a:br>
              <a:rPr lang="hr-HR" sz="1900" b="1" dirty="0"/>
            </a:br>
            <a:br>
              <a:rPr lang="hr-HR" sz="1900" b="1" dirty="0"/>
            </a:b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multilingual</a:t>
            </a:r>
          </a:p>
          <a:p>
            <a:pPr marL="0" indent="0">
              <a:buNone/>
            </a:pPr>
            <a:r>
              <a:rPr lang="en-US" sz="1900" b="1" dirty="0"/>
              <a:t>master a language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106" y="446562"/>
            <a:ext cx="7284489" cy="664451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say how many positive sides of</a:t>
            </a:r>
            <a:r>
              <a:rPr lang="hr-HR" sz="2000" b="1" dirty="0"/>
              <a:t> </a:t>
            </a:r>
            <a:r>
              <a:rPr lang="en-US" sz="2000" b="1" dirty="0"/>
              <a:t>learning a language are mentioned in the text.</a:t>
            </a:r>
            <a:br>
              <a:rPr lang="hr-HR" sz="2000" b="1" dirty="0"/>
            </a:br>
            <a:r>
              <a:rPr lang="hr-HR" sz="2000" i="1" dirty="0"/>
              <a:t>Pročitaj tekst i razmisli koliko pozitivnih strana učenja jezika se spominje u tekstu.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some negative </a:t>
            </a:r>
            <a:r>
              <a:rPr lang="hr-HR" sz="2000" b="1" dirty="0" err="1"/>
              <a:t>sides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learning</a:t>
            </a:r>
            <a:r>
              <a:rPr lang="hr-HR" sz="2000" b="1" dirty="0"/>
              <a:t> a </a:t>
            </a:r>
            <a:r>
              <a:rPr lang="hr-HR" sz="2000" b="1" dirty="0" err="1"/>
              <a:t>language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Razmisli o negativnim stranama učenja jezika.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35579"/>
            <a:ext cx="4839054" cy="3543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2013418" y="901216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materinski jezik</a:t>
            </a:r>
          </a:p>
          <a:p>
            <a:pPr marL="0" indent="0">
              <a:buNone/>
            </a:pPr>
            <a:r>
              <a:rPr lang="hr-HR" sz="1900" i="1" dirty="0"/>
              <a:t>drugi jezik</a:t>
            </a:r>
          </a:p>
          <a:p>
            <a:pPr marL="0" indent="0">
              <a:buNone/>
            </a:pPr>
            <a:r>
              <a:rPr lang="hr-HR" sz="1900" i="1" dirty="0"/>
              <a:t>strani jezik</a:t>
            </a:r>
          </a:p>
          <a:p>
            <a:pPr marL="0" indent="0">
              <a:buNone/>
            </a:pPr>
            <a:r>
              <a:rPr lang="hr-HR" sz="1900" i="1" dirty="0"/>
              <a:t>pojednostavljeni oblik </a:t>
            </a:r>
            <a:br>
              <a:rPr lang="hr-HR" sz="1900" i="1" dirty="0"/>
            </a:br>
            <a:r>
              <a:rPr lang="hr-HR" sz="1900" i="1" dirty="0"/>
              <a:t>komuniciranja na nekom</a:t>
            </a:r>
            <a:br>
              <a:rPr lang="hr-HR" sz="1900" i="1" dirty="0"/>
            </a:br>
            <a:r>
              <a:rPr lang="hr-HR" sz="1900" i="1" dirty="0"/>
              <a:t>jeziku</a:t>
            </a:r>
          </a:p>
          <a:p>
            <a:pPr marL="0" indent="0">
              <a:buNone/>
            </a:pPr>
            <a:r>
              <a:rPr lang="hr-HR" sz="1900" i="1" dirty="0"/>
              <a:t>višejezičan </a:t>
            </a:r>
          </a:p>
          <a:p>
            <a:pPr marL="0" indent="0">
              <a:buNone/>
            </a:pPr>
            <a:r>
              <a:rPr lang="hr-HR" sz="1900" i="1" dirty="0"/>
              <a:t>savladati/usvojiti jezik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" y="-29990"/>
            <a:ext cx="4848013" cy="688798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824" y="1624538"/>
            <a:ext cx="8778173" cy="41438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415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build="p"/>
      <p:bldP spid="6" grpId="0" build="p"/>
      <p:bldP spid="10" grpId="0" build="p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11985" cy="683967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5265" y="197223"/>
            <a:ext cx="7371639" cy="7893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David’s story. Answer the questions.</a:t>
            </a:r>
            <a:r>
              <a:rPr lang="hr-HR" sz="2000" b="1" dirty="0"/>
              <a:t> </a:t>
            </a:r>
            <a:r>
              <a:rPr lang="hr-HR" sz="2000" i="1" dirty="0"/>
              <a:t>Pročitaj tekst o Davidu koji živi u Albaniji već 7 godina. Zatim u svrhu razumijevanja pročitanoga odgovori na pitanja višestrukog izbora.</a:t>
            </a:r>
            <a:endParaRPr lang="hr-HR" sz="2000" b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703" y="1192306"/>
            <a:ext cx="9541063" cy="54146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Picture 4" descr="Vidi izvornu sliku">
            <a:extLst>
              <a:ext uri="{FF2B5EF4-FFF2-40B4-BE49-F238E27FC236}">
                <a16:creationId xmlns:a16="http://schemas.microsoft.com/office/drawing/2014/main" id="{F513AD9A-E277-4745-8F43-C4A577E1F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905" y="2475826"/>
            <a:ext cx="318821" cy="39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7B623FE5-3EF4-442D-916E-2A964EECE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904" y="3181633"/>
            <a:ext cx="318821" cy="39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7193192B-3BA3-4729-ADCE-709BDBA1EE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583" y="4663338"/>
            <a:ext cx="318821" cy="39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5B4A5FA2-7591-4C74-87BB-1BDBF1955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227" y="5878422"/>
            <a:ext cx="318821" cy="39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183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" y="-1"/>
            <a:ext cx="4836978" cy="688246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7360" y="313763"/>
            <a:ext cx="7350424" cy="65263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Catherine’s story. Why did her grandfather get the job?</a:t>
            </a:r>
            <a:br>
              <a:rPr lang="hr-HR" sz="2000" b="1" dirty="0"/>
            </a:br>
            <a:r>
              <a:rPr lang="hr-HR" sz="2000" i="1" dirty="0"/>
              <a:t>Pročitaj priču i razmisli zašto je </a:t>
            </a:r>
            <a:r>
              <a:rPr lang="hr-HR" sz="2000" i="1" dirty="0" err="1"/>
              <a:t>Catherinin</a:t>
            </a:r>
            <a:r>
              <a:rPr lang="hr-HR" sz="2000" i="1" dirty="0"/>
              <a:t> djed dobio posao.</a:t>
            </a:r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11" y="1021979"/>
            <a:ext cx="11704178" cy="48385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8928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" y="0"/>
            <a:ext cx="4821338" cy="686417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960659" y="143437"/>
            <a:ext cx="4236245" cy="188258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Tell your language story!</a:t>
            </a:r>
            <a:r>
              <a:rPr lang="hr-HR" sz="2000" b="1" dirty="0"/>
              <a:t> </a:t>
            </a:r>
            <a:r>
              <a:rPr lang="hr-HR" sz="2000" i="1" dirty="0"/>
              <a:t>Zapiši nekoliko rečenica o svojim iskustvima s jezicima te situacijama nelagode kad bi rekao nešto pogrešno na stranome jeziku te situacijama kad ti je poznavanje stranoga jezika bilo od pomoći.</a:t>
            </a:r>
          </a:p>
          <a:p>
            <a:pPr marL="0" indent="0">
              <a:buNone/>
            </a:pPr>
            <a:endParaRPr lang="hr-HR" sz="2000" b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7" y="210456"/>
            <a:ext cx="7567935" cy="15961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8FCC39C-C47C-4209-8717-4E000D30D0B8}"/>
              </a:ext>
            </a:extLst>
          </p:cNvPr>
          <p:cNvSpPr txBox="1">
            <a:spLocks/>
          </p:cNvSpPr>
          <p:nvPr/>
        </p:nvSpPr>
        <p:spPr>
          <a:xfrm>
            <a:off x="7960659" y="2026025"/>
            <a:ext cx="4236245" cy="8108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Discuss this in class.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Razmisli o sljedećim tvrdnjama.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1 We should not attempt to speak another</a:t>
            </a:r>
            <a:r>
              <a:rPr lang="hr-HR" sz="2000" b="1" dirty="0"/>
              <a:t> </a:t>
            </a:r>
            <a:r>
              <a:rPr lang="en-US" sz="2000" b="1" dirty="0"/>
              <a:t>language until we know it perfectly.</a:t>
            </a:r>
            <a:r>
              <a:rPr lang="hr-HR" sz="2000" b="1" dirty="0"/>
              <a:t> </a:t>
            </a:r>
            <a:r>
              <a:rPr lang="hr-HR" sz="2000" i="1" dirty="0"/>
              <a:t>Ne bismo trebali pokušavati pričati drugi jezik dok ga savršeno ne savladamo.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2 People in Croatia would laugh at</a:t>
            </a:r>
            <a:r>
              <a:rPr lang="hr-HR" sz="2000" b="1" dirty="0"/>
              <a:t> </a:t>
            </a:r>
            <a:r>
              <a:rPr lang="en-US" sz="2000" b="1" dirty="0"/>
              <a:t>a foreigner trying to speak Croatian.</a:t>
            </a:r>
            <a:r>
              <a:rPr lang="hr-HR" sz="2000" b="1" dirty="0"/>
              <a:t> </a:t>
            </a:r>
            <a:r>
              <a:rPr lang="hr-HR" sz="2000" i="1" dirty="0"/>
              <a:t>Ljudi u Hrvatskoj bi se smijali strancu koji bi pokušao govoriti hrvatskim jezikom.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3 Today, it’s useless to learn any other language than English.</a:t>
            </a:r>
            <a:r>
              <a:rPr lang="hr-HR" sz="2000" b="1" dirty="0"/>
              <a:t> </a:t>
            </a:r>
            <a:r>
              <a:rPr lang="hr-HR" sz="2000" i="1" dirty="0"/>
              <a:t>Danas je potpuno bespotrebno učiti druge jezike osim engleskog.</a:t>
            </a:r>
            <a:endParaRPr lang="hr-HR" sz="200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hr-HR" sz="2000" b="1" dirty="0">
              <a:solidFill>
                <a:srgbClr val="7030A0"/>
              </a:solidFill>
            </a:endParaRP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537BB322-4C11-4ADB-A81F-BE056D9ED5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7" y="2202968"/>
            <a:ext cx="7623991" cy="245206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791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" y="0"/>
            <a:ext cx="4821338" cy="686417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5265" y="0"/>
            <a:ext cx="7371639" cy="2026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DID YOU KNOW </a:t>
            </a:r>
            <a:r>
              <a:rPr lang="hr-HR" sz="2000" b="1" dirty="0" err="1"/>
              <a:t>box</a:t>
            </a:r>
            <a:r>
              <a:rPr lang="hr-HR" sz="2000" b="1" dirty="0"/>
              <a:t>! </a:t>
            </a:r>
            <a:br>
              <a:rPr lang="hr-HR" sz="2000" b="1" dirty="0"/>
            </a:br>
            <a:r>
              <a:rPr lang="hr-HR" sz="2000" i="1" dirty="0"/>
              <a:t>Pročitaj JESTE LI ZNALI kutak.</a:t>
            </a:r>
            <a:endParaRPr lang="hr-HR" sz="2000" b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255" y="721552"/>
            <a:ext cx="9330196" cy="51638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690AB35-0091-4687-8C56-B041D90FFFA5}"/>
              </a:ext>
            </a:extLst>
          </p:cNvPr>
          <p:cNvSpPr txBox="1">
            <a:spLocks/>
          </p:cNvSpPr>
          <p:nvPr/>
        </p:nvSpPr>
        <p:spPr>
          <a:xfrm>
            <a:off x="4838574" y="6011871"/>
            <a:ext cx="7316220" cy="11804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https://wordwall.net/play/12963/076/998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03761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" y="0"/>
            <a:ext cx="4806188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49" y="1433975"/>
            <a:ext cx="11673101" cy="39900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60780" y="726142"/>
            <a:ext cx="7331220" cy="5963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words and phrases with their meaning.</a:t>
            </a:r>
            <a:br>
              <a:rPr lang="hr-HR" sz="2000" b="1" dirty="0"/>
            </a:br>
            <a:r>
              <a:rPr lang="hr-HR" sz="2000" i="1" dirty="0"/>
              <a:t>Spoji riječi i fraze s njihovim značenjem</a:t>
            </a:r>
            <a:r>
              <a:rPr lang="pl-PL" sz="2000" i="1" dirty="0"/>
              <a:t>.</a:t>
            </a: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C1C90AA-E56D-4FFA-A85C-20E83620CE55}"/>
              </a:ext>
            </a:extLst>
          </p:cNvPr>
          <p:cNvSpPr txBox="1">
            <a:spLocks/>
          </p:cNvSpPr>
          <p:nvPr/>
        </p:nvSpPr>
        <p:spPr>
          <a:xfrm>
            <a:off x="4270334" y="3000468"/>
            <a:ext cx="5647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9CA319B-43CA-4932-8B02-095817202A99}"/>
              </a:ext>
            </a:extLst>
          </p:cNvPr>
          <p:cNvSpPr txBox="1">
            <a:spLocks/>
          </p:cNvSpPr>
          <p:nvPr/>
        </p:nvSpPr>
        <p:spPr>
          <a:xfrm>
            <a:off x="4252790" y="4953810"/>
            <a:ext cx="5647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DCE6B57-234D-478A-ADFE-8AC2749AB6A5}"/>
              </a:ext>
            </a:extLst>
          </p:cNvPr>
          <p:cNvSpPr txBox="1">
            <a:spLocks/>
          </p:cNvSpPr>
          <p:nvPr/>
        </p:nvSpPr>
        <p:spPr>
          <a:xfrm>
            <a:off x="4269881" y="3983428"/>
            <a:ext cx="5647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52278B5-DB01-4A41-98E7-DA0E840122B6}"/>
              </a:ext>
            </a:extLst>
          </p:cNvPr>
          <p:cNvSpPr txBox="1">
            <a:spLocks/>
          </p:cNvSpPr>
          <p:nvPr/>
        </p:nvSpPr>
        <p:spPr>
          <a:xfrm>
            <a:off x="4268541" y="4466779"/>
            <a:ext cx="5647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C68C8FC-0256-47F1-A341-BB3CD23FBAA3}"/>
              </a:ext>
            </a:extLst>
          </p:cNvPr>
          <p:cNvSpPr txBox="1">
            <a:spLocks/>
          </p:cNvSpPr>
          <p:nvPr/>
        </p:nvSpPr>
        <p:spPr>
          <a:xfrm>
            <a:off x="4269881" y="2018374"/>
            <a:ext cx="5647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7F8741D-472E-4560-8B3A-5938B912B4B8}"/>
              </a:ext>
            </a:extLst>
          </p:cNvPr>
          <p:cNvSpPr txBox="1">
            <a:spLocks/>
          </p:cNvSpPr>
          <p:nvPr/>
        </p:nvSpPr>
        <p:spPr>
          <a:xfrm>
            <a:off x="4271674" y="3497065"/>
            <a:ext cx="5647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99E3354-1588-4D26-BDCE-E9FB77E2BBE8}"/>
              </a:ext>
            </a:extLst>
          </p:cNvPr>
          <p:cNvSpPr txBox="1">
            <a:spLocks/>
          </p:cNvSpPr>
          <p:nvPr/>
        </p:nvSpPr>
        <p:spPr>
          <a:xfrm>
            <a:off x="4269881" y="2509421"/>
            <a:ext cx="5647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57190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4" y="8274"/>
            <a:ext cx="4800052" cy="684924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4689" y="142750"/>
            <a:ext cx="7106053" cy="65222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Use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phrases</a:t>
            </a:r>
            <a:r>
              <a:rPr lang="hr-HR" sz="2000" b="1" dirty="0"/>
              <a:t> to </a:t>
            </a: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Riječima i frazama iz prethodnog zadatka nadopuni tekst.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04" y="850409"/>
            <a:ext cx="11644744" cy="515718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6422D1F-F28C-4E67-AC71-EE644F80D47E}"/>
              </a:ext>
            </a:extLst>
          </p:cNvPr>
          <p:cNvSpPr txBox="1">
            <a:spLocks/>
          </p:cNvSpPr>
          <p:nvPr/>
        </p:nvSpPr>
        <p:spPr>
          <a:xfrm>
            <a:off x="5342965" y="1494396"/>
            <a:ext cx="34872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comparison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with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E1D02BE-9C0D-412E-A11F-23DF1C52560E}"/>
              </a:ext>
            </a:extLst>
          </p:cNvPr>
          <p:cNvSpPr txBox="1">
            <a:spLocks/>
          </p:cNvSpPr>
          <p:nvPr/>
        </p:nvSpPr>
        <p:spPr>
          <a:xfrm>
            <a:off x="1308847" y="1964610"/>
            <a:ext cx="248322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benefits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FC612CC-A74B-46EF-91E8-546992F47B16}"/>
              </a:ext>
            </a:extLst>
          </p:cNvPr>
          <p:cNvSpPr txBox="1">
            <a:spLocks/>
          </p:cNvSpPr>
          <p:nvPr/>
        </p:nvSpPr>
        <p:spPr>
          <a:xfrm>
            <a:off x="3998259" y="2443789"/>
            <a:ext cx="408790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under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influence </a:t>
            </a:r>
            <a:r>
              <a:rPr lang="hr-HR" sz="1800" i="1" dirty="0" err="1">
                <a:solidFill>
                  <a:srgbClr val="FF0000"/>
                </a:solidFill>
              </a:rPr>
              <a:t>of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165899D-C3F2-4E72-BA9E-F8820169F3F6}"/>
              </a:ext>
            </a:extLst>
          </p:cNvPr>
          <p:cNvSpPr txBox="1">
            <a:spLocks/>
          </p:cNvSpPr>
          <p:nvPr/>
        </p:nvSpPr>
        <p:spPr>
          <a:xfrm>
            <a:off x="3478306" y="3321783"/>
            <a:ext cx="523538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rational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F48A138E-CA76-4CFC-9432-E85A12BA87DE}"/>
              </a:ext>
            </a:extLst>
          </p:cNvPr>
          <p:cNvSpPr txBox="1">
            <a:spLocks/>
          </p:cNvSpPr>
          <p:nvPr/>
        </p:nvSpPr>
        <p:spPr>
          <a:xfrm>
            <a:off x="5836024" y="3804783"/>
            <a:ext cx="50650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problem-</a:t>
            </a:r>
            <a:r>
              <a:rPr lang="hr-HR" sz="1800" i="1" dirty="0" err="1">
                <a:solidFill>
                  <a:srgbClr val="FF0000"/>
                </a:solidFill>
              </a:rPr>
              <a:t>solving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tasks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08B71133-F3C8-4479-9709-6EF44F5A12FA}"/>
              </a:ext>
            </a:extLst>
          </p:cNvPr>
          <p:cNvSpPr txBox="1">
            <a:spLocks/>
          </p:cNvSpPr>
          <p:nvPr/>
        </p:nvSpPr>
        <p:spPr>
          <a:xfrm>
            <a:off x="7342093" y="4295360"/>
            <a:ext cx="426720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job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opportunities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99683235-505C-427A-ADA3-9CC55B01570B}"/>
              </a:ext>
            </a:extLst>
          </p:cNvPr>
          <p:cNvSpPr txBox="1">
            <a:spLocks/>
          </p:cNvSpPr>
          <p:nvPr/>
        </p:nvSpPr>
        <p:spPr>
          <a:xfrm>
            <a:off x="1712259" y="5176065"/>
            <a:ext cx="303722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multilingual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50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3888</TotalTime>
  <Words>687</Words>
  <Application>Microsoft Office PowerPoint</Application>
  <PresentationFormat>Široki zaslon</PresentationFormat>
  <Paragraphs>84</Paragraphs>
  <Slides>13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Cambria</vt:lpstr>
      <vt:lpstr>Tema sustava Office</vt:lpstr>
      <vt:lpstr>UNIT 4;  All over the map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319</cp:revision>
  <dcterms:created xsi:type="dcterms:W3CDTF">2020-09-12T11:20:19Z</dcterms:created>
  <dcterms:modified xsi:type="dcterms:W3CDTF">2021-12-06T11:41:20Z</dcterms:modified>
</cp:coreProperties>
</file>